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9144000" cy="5715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A4FD"/>
        </a:solidFill>
        <a:effectLst/>
        <a:uFillTx/>
        <a:latin typeface="+mj-lt"/>
        <a:ea typeface="+mj-ea"/>
        <a:cs typeface="+mj-cs"/>
        <a:sym typeface="Arial"/>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A4FD"/>
        </a:solidFill>
        <a:effectLst/>
        <a:uFillTx/>
        <a:latin typeface="+mj-lt"/>
        <a:ea typeface="+mj-ea"/>
        <a:cs typeface="+mj-cs"/>
        <a:sym typeface="Arial"/>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A4FD"/>
        </a:solidFill>
        <a:effectLst/>
        <a:uFillTx/>
        <a:latin typeface="+mj-lt"/>
        <a:ea typeface="+mj-ea"/>
        <a:cs typeface="+mj-cs"/>
        <a:sym typeface="Arial"/>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A4FD"/>
        </a:solidFill>
        <a:effectLst/>
        <a:uFillTx/>
        <a:latin typeface="+mj-lt"/>
        <a:ea typeface="+mj-ea"/>
        <a:cs typeface="+mj-cs"/>
        <a:sym typeface="Arial"/>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A4FD"/>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A4FD"/>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A4FD"/>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A4FD"/>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A4FD"/>
        </a:solidFill>
        <a:effectLst/>
        <a:uFillTx/>
        <a:latin typeface="+mj-lt"/>
        <a:ea typeface="+mj-ea"/>
        <a:cs typeface="+mj-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A4FD"/>
        </a:fontRef>
        <a:srgbClr val="00A4FD"/>
      </a:tcTxStyle>
      <a:tcStyle>
        <a:tcBdr>
          <a:left>
            <a:ln w="12700" cap="flat">
              <a:solidFill>
                <a:srgbClr val="FFDC00"/>
              </a:solidFill>
              <a:prstDash val="solid"/>
              <a:round/>
            </a:ln>
          </a:left>
          <a:right>
            <a:ln w="12700" cap="flat">
              <a:solidFill>
                <a:srgbClr val="FFDC00"/>
              </a:solidFill>
              <a:prstDash val="solid"/>
              <a:round/>
            </a:ln>
          </a:right>
          <a:top>
            <a:ln w="12700" cap="flat">
              <a:solidFill>
                <a:srgbClr val="FFDC00"/>
              </a:solidFill>
              <a:prstDash val="solid"/>
              <a:round/>
            </a:ln>
          </a:top>
          <a:bottom>
            <a:ln w="12700" cap="flat">
              <a:solidFill>
                <a:srgbClr val="FFDC00"/>
              </a:solidFill>
              <a:prstDash val="solid"/>
              <a:round/>
            </a:ln>
          </a:bottom>
          <a:insideH>
            <a:ln w="12700" cap="flat">
              <a:solidFill>
                <a:srgbClr val="FFDC00"/>
              </a:solidFill>
              <a:prstDash val="solid"/>
              <a:round/>
            </a:ln>
          </a:insideH>
          <a:insideV>
            <a:ln w="12700" cap="flat">
              <a:solidFill>
                <a:srgbClr val="FFDC00"/>
              </a:solidFill>
              <a:prstDash val="solid"/>
              <a:round/>
            </a:ln>
          </a:insideV>
        </a:tcBdr>
        <a:fill>
          <a:solidFill>
            <a:srgbClr val="FCD3CD"/>
          </a:solidFill>
        </a:fill>
      </a:tcStyle>
    </a:wholeTbl>
    <a:band2H>
      <a:tcTxStyle b="def" i="def"/>
      <a:tcStyle>
        <a:tcBdr/>
        <a:fill>
          <a:solidFill>
            <a:srgbClr val="FDEAE8"/>
          </a:solidFill>
        </a:fill>
      </a:tcStyle>
    </a:band2H>
    <a:firstCol>
      <a:tcTxStyle b="on" i="off">
        <a:fontRef idx="major">
          <a:srgbClr val="FFDC00"/>
        </a:fontRef>
        <a:srgbClr val="FFDC00"/>
      </a:tcTxStyle>
      <a:tcStyle>
        <a:tcBdr>
          <a:left>
            <a:ln w="12700" cap="flat">
              <a:solidFill>
                <a:srgbClr val="FFDC00"/>
              </a:solidFill>
              <a:prstDash val="solid"/>
              <a:round/>
            </a:ln>
          </a:left>
          <a:right>
            <a:ln w="12700" cap="flat">
              <a:solidFill>
                <a:srgbClr val="FFDC00"/>
              </a:solidFill>
              <a:prstDash val="solid"/>
              <a:round/>
            </a:ln>
          </a:right>
          <a:top>
            <a:ln w="12700" cap="flat">
              <a:solidFill>
                <a:srgbClr val="FFDC00"/>
              </a:solidFill>
              <a:prstDash val="solid"/>
              <a:round/>
            </a:ln>
          </a:top>
          <a:bottom>
            <a:ln w="12700" cap="flat">
              <a:solidFill>
                <a:srgbClr val="FFDC00"/>
              </a:solidFill>
              <a:prstDash val="solid"/>
              <a:round/>
            </a:ln>
          </a:bottom>
          <a:insideH>
            <a:ln w="12700" cap="flat">
              <a:solidFill>
                <a:srgbClr val="FFDC00"/>
              </a:solidFill>
              <a:prstDash val="solid"/>
              <a:round/>
            </a:ln>
          </a:insideH>
          <a:insideV>
            <a:ln w="12700" cap="flat">
              <a:solidFill>
                <a:srgbClr val="FFDC00"/>
              </a:solidFill>
              <a:prstDash val="solid"/>
              <a:round/>
            </a:ln>
          </a:insideV>
        </a:tcBdr>
        <a:fill>
          <a:solidFill>
            <a:schemeClr val="accent1"/>
          </a:solidFill>
        </a:fill>
      </a:tcStyle>
    </a:firstCol>
    <a:lastRow>
      <a:tcTxStyle b="on" i="off">
        <a:fontRef idx="major">
          <a:srgbClr val="FFDC00"/>
        </a:fontRef>
        <a:srgbClr val="FFDC00"/>
      </a:tcTxStyle>
      <a:tcStyle>
        <a:tcBdr>
          <a:left>
            <a:ln w="12700" cap="flat">
              <a:solidFill>
                <a:srgbClr val="FFDC00"/>
              </a:solidFill>
              <a:prstDash val="solid"/>
              <a:round/>
            </a:ln>
          </a:left>
          <a:right>
            <a:ln w="12700" cap="flat">
              <a:solidFill>
                <a:srgbClr val="FFDC00"/>
              </a:solidFill>
              <a:prstDash val="solid"/>
              <a:round/>
            </a:ln>
          </a:right>
          <a:top>
            <a:ln w="38100" cap="flat">
              <a:solidFill>
                <a:srgbClr val="FFDC00"/>
              </a:solidFill>
              <a:prstDash val="solid"/>
              <a:round/>
            </a:ln>
          </a:top>
          <a:bottom>
            <a:ln w="12700" cap="flat">
              <a:solidFill>
                <a:srgbClr val="FFDC00"/>
              </a:solidFill>
              <a:prstDash val="solid"/>
              <a:round/>
            </a:ln>
          </a:bottom>
          <a:insideH>
            <a:ln w="12700" cap="flat">
              <a:solidFill>
                <a:srgbClr val="FFDC00"/>
              </a:solidFill>
              <a:prstDash val="solid"/>
              <a:round/>
            </a:ln>
          </a:insideH>
          <a:insideV>
            <a:ln w="12700" cap="flat">
              <a:solidFill>
                <a:srgbClr val="FFDC00"/>
              </a:solidFill>
              <a:prstDash val="solid"/>
              <a:round/>
            </a:ln>
          </a:insideV>
        </a:tcBdr>
        <a:fill>
          <a:solidFill>
            <a:schemeClr val="accent1"/>
          </a:solidFill>
        </a:fill>
      </a:tcStyle>
    </a:lastRow>
    <a:firstRow>
      <a:tcTxStyle b="on" i="off">
        <a:fontRef idx="major">
          <a:srgbClr val="FFDC00"/>
        </a:fontRef>
        <a:srgbClr val="FFDC00"/>
      </a:tcTxStyle>
      <a:tcStyle>
        <a:tcBdr>
          <a:left>
            <a:ln w="12700" cap="flat">
              <a:solidFill>
                <a:srgbClr val="FFDC00"/>
              </a:solidFill>
              <a:prstDash val="solid"/>
              <a:round/>
            </a:ln>
          </a:left>
          <a:right>
            <a:ln w="12700" cap="flat">
              <a:solidFill>
                <a:srgbClr val="FFDC00"/>
              </a:solidFill>
              <a:prstDash val="solid"/>
              <a:round/>
            </a:ln>
          </a:right>
          <a:top>
            <a:ln w="12700" cap="flat">
              <a:solidFill>
                <a:srgbClr val="FFDC00"/>
              </a:solidFill>
              <a:prstDash val="solid"/>
              <a:round/>
            </a:ln>
          </a:top>
          <a:bottom>
            <a:ln w="38100" cap="flat">
              <a:solidFill>
                <a:srgbClr val="FFDC00"/>
              </a:solidFill>
              <a:prstDash val="solid"/>
              <a:round/>
            </a:ln>
          </a:bottom>
          <a:insideH>
            <a:ln w="12700" cap="flat">
              <a:solidFill>
                <a:srgbClr val="FFDC00"/>
              </a:solidFill>
              <a:prstDash val="solid"/>
              <a:round/>
            </a:ln>
          </a:insideH>
          <a:insideV>
            <a:ln w="12700" cap="flat">
              <a:solidFill>
                <a:srgbClr val="FFDC00"/>
              </a:solidFill>
              <a:prstDash val="solid"/>
              <a:round/>
            </a:ln>
          </a:insideV>
        </a:tcBdr>
        <a:fill>
          <a:solidFill>
            <a:schemeClr val="accent1"/>
          </a:solidFill>
        </a:fill>
      </a:tcStyle>
    </a:firstRow>
  </a:tblStyle>
  <a:tblStyle styleId="{C7B018BB-80A7-4F77-B60F-C8B233D01FF8}" styleName="">
    <a:tblBg/>
    <a:wholeTbl>
      <a:tcTxStyle b="off" i="off">
        <a:fontRef idx="major">
          <a:srgbClr val="00A4FD"/>
        </a:fontRef>
        <a:srgbClr val="00A4FD"/>
      </a:tcTxStyle>
      <a:tcStyle>
        <a:tcBdr>
          <a:left>
            <a:ln w="12700" cap="flat">
              <a:solidFill>
                <a:srgbClr val="FFDC00"/>
              </a:solidFill>
              <a:prstDash val="solid"/>
              <a:round/>
            </a:ln>
          </a:left>
          <a:right>
            <a:ln w="12700" cap="flat">
              <a:solidFill>
                <a:srgbClr val="FFDC00"/>
              </a:solidFill>
              <a:prstDash val="solid"/>
              <a:round/>
            </a:ln>
          </a:right>
          <a:top>
            <a:ln w="12700" cap="flat">
              <a:solidFill>
                <a:srgbClr val="FFDC00"/>
              </a:solidFill>
              <a:prstDash val="solid"/>
              <a:round/>
            </a:ln>
          </a:top>
          <a:bottom>
            <a:ln w="12700" cap="flat">
              <a:solidFill>
                <a:srgbClr val="FFDC00"/>
              </a:solidFill>
              <a:prstDash val="solid"/>
              <a:round/>
            </a:ln>
          </a:bottom>
          <a:insideH>
            <a:ln w="12700" cap="flat">
              <a:solidFill>
                <a:srgbClr val="FFDC00"/>
              </a:solidFill>
              <a:prstDash val="solid"/>
              <a:round/>
            </a:ln>
          </a:insideH>
          <a:insideV>
            <a:ln w="12700" cap="flat">
              <a:solidFill>
                <a:srgbClr val="FFDC00"/>
              </a:solidFill>
              <a:prstDash val="solid"/>
              <a:round/>
            </a:ln>
          </a:insideV>
        </a:tcBdr>
        <a:fill>
          <a:solidFill>
            <a:srgbClr val="EEF8FF"/>
          </a:solidFill>
        </a:fill>
      </a:tcStyle>
    </a:wholeTbl>
    <a:band2H>
      <a:tcTxStyle b="def" i="def"/>
      <a:tcStyle>
        <a:tcBdr/>
        <a:fill>
          <a:solidFill>
            <a:srgbClr val="F6FCFF"/>
          </a:solidFill>
        </a:fill>
      </a:tcStyle>
    </a:band2H>
    <a:firstCol>
      <a:tcTxStyle b="on" i="off">
        <a:fontRef idx="major">
          <a:srgbClr val="FFDC00"/>
        </a:fontRef>
        <a:srgbClr val="FFDC00"/>
      </a:tcTxStyle>
      <a:tcStyle>
        <a:tcBdr>
          <a:left>
            <a:ln w="12700" cap="flat">
              <a:solidFill>
                <a:srgbClr val="FFDC00"/>
              </a:solidFill>
              <a:prstDash val="solid"/>
              <a:round/>
            </a:ln>
          </a:left>
          <a:right>
            <a:ln w="12700" cap="flat">
              <a:solidFill>
                <a:srgbClr val="FFDC00"/>
              </a:solidFill>
              <a:prstDash val="solid"/>
              <a:round/>
            </a:ln>
          </a:right>
          <a:top>
            <a:ln w="12700" cap="flat">
              <a:solidFill>
                <a:srgbClr val="FFDC00"/>
              </a:solidFill>
              <a:prstDash val="solid"/>
              <a:round/>
            </a:ln>
          </a:top>
          <a:bottom>
            <a:ln w="12700" cap="flat">
              <a:solidFill>
                <a:srgbClr val="FFDC00"/>
              </a:solidFill>
              <a:prstDash val="solid"/>
              <a:round/>
            </a:ln>
          </a:bottom>
          <a:insideH>
            <a:ln w="12700" cap="flat">
              <a:solidFill>
                <a:srgbClr val="FFDC00"/>
              </a:solidFill>
              <a:prstDash val="solid"/>
              <a:round/>
            </a:ln>
          </a:insideH>
          <a:insideV>
            <a:ln w="12700" cap="flat">
              <a:solidFill>
                <a:srgbClr val="FFDC00"/>
              </a:solidFill>
              <a:prstDash val="solid"/>
              <a:round/>
            </a:ln>
          </a:insideV>
        </a:tcBdr>
        <a:fill>
          <a:solidFill>
            <a:schemeClr val="accent3"/>
          </a:solidFill>
        </a:fill>
      </a:tcStyle>
    </a:firstCol>
    <a:lastRow>
      <a:tcTxStyle b="on" i="off">
        <a:fontRef idx="major">
          <a:srgbClr val="FFDC00"/>
        </a:fontRef>
        <a:srgbClr val="FFDC00"/>
      </a:tcTxStyle>
      <a:tcStyle>
        <a:tcBdr>
          <a:left>
            <a:ln w="12700" cap="flat">
              <a:solidFill>
                <a:srgbClr val="FFDC00"/>
              </a:solidFill>
              <a:prstDash val="solid"/>
              <a:round/>
            </a:ln>
          </a:left>
          <a:right>
            <a:ln w="12700" cap="flat">
              <a:solidFill>
                <a:srgbClr val="FFDC00"/>
              </a:solidFill>
              <a:prstDash val="solid"/>
              <a:round/>
            </a:ln>
          </a:right>
          <a:top>
            <a:ln w="38100" cap="flat">
              <a:solidFill>
                <a:srgbClr val="FFDC00"/>
              </a:solidFill>
              <a:prstDash val="solid"/>
              <a:round/>
            </a:ln>
          </a:top>
          <a:bottom>
            <a:ln w="12700" cap="flat">
              <a:solidFill>
                <a:srgbClr val="FFDC00"/>
              </a:solidFill>
              <a:prstDash val="solid"/>
              <a:round/>
            </a:ln>
          </a:bottom>
          <a:insideH>
            <a:ln w="12700" cap="flat">
              <a:solidFill>
                <a:srgbClr val="FFDC00"/>
              </a:solidFill>
              <a:prstDash val="solid"/>
              <a:round/>
            </a:ln>
          </a:insideH>
          <a:insideV>
            <a:ln w="12700" cap="flat">
              <a:solidFill>
                <a:srgbClr val="FFDC00"/>
              </a:solidFill>
              <a:prstDash val="solid"/>
              <a:round/>
            </a:ln>
          </a:insideV>
        </a:tcBdr>
        <a:fill>
          <a:solidFill>
            <a:schemeClr val="accent3"/>
          </a:solidFill>
        </a:fill>
      </a:tcStyle>
    </a:lastRow>
    <a:firstRow>
      <a:tcTxStyle b="on" i="off">
        <a:fontRef idx="major">
          <a:srgbClr val="FFDC00"/>
        </a:fontRef>
        <a:srgbClr val="FFDC00"/>
      </a:tcTxStyle>
      <a:tcStyle>
        <a:tcBdr>
          <a:left>
            <a:ln w="12700" cap="flat">
              <a:solidFill>
                <a:srgbClr val="FFDC00"/>
              </a:solidFill>
              <a:prstDash val="solid"/>
              <a:round/>
            </a:ln>
          </a:left>
          <a:right>
            <a:ln w="12700" cap="flat">
              <a:solidFill>
                <a:srgbClr val="FFDC00"/>
              </a:solidFill>
              <a:prstDash val="solid"/>
              <a:round/>
            </a:ln>
          </a:right>
          <a:top>
            <a:ln w="12700" cap="flat">
              <a:solidFill>
                <a:srgbClr val="FFDC00"/>
              </a:solidFill>
              <a:prstDash val="solid"/>
              <a:round/>
            </a:ln>
          </a:top>
          <a:bottom>
            <a:ln w="38100" cap="flat">
              <a:solidFill>
                <a:srgbClr val="FFDC00"/>
              </a:solidFill>
              <a:prstDash val="solid"/>
              <a:round/>
            </a:ln>
          </a:bottom>
          <a:insideH>
            <a:ln w="12700" cap="flat">
              <a:solidFill>
                <a:srgbClr val="FFDC00"/>
              </a:solidFill>
              <a:prstDash val="solid"/>
              <a:round/>
            </a:ln>
          </a:insideH>
          <a:insideV>
            <a:ln w="12700" cap="flat">
              <a:solidFill>
                <a:srgbClr val="FFDC00"/>
              </a:solidFill>
              <a:prstDash val="solid"/>
              <a:round/>
            </a:ln>
          </a:insideV>
        </a:tcBdr>
        <a:fill>
          <a:solidFill>
            <a:schemeClr val="accent3"/>
          </a:solidFill>
        </a:fill>
      </a:tcStyle>
    </a:firstRow>
  </a:tblStyle>
  <a:tblStyle styleId="{EEE7283C-3CF3-47DC-8721-378D4A62B228}" styleName="">
    <a:tblBg/>
    <a:wholeTbl>
      <a:tcTxStyle b="off" i="off">
        <a:fontRef idx="major">
          <a:srgbClr val="00A4FD"/>
        </a:fontRef>
        <a:srgbClr val="00A4FD"/>
      </a:tcTxStyle>
      <a:tcStyle>
        <a:tcBdr>
          <a:left>
            <a:ln w="12700" cap="flat">
              <a:solidFill>
                <a:srgbClr val="FFDC00"/>
              </a:solidFill>
              <a:prstDash val="solid"/>
              <a:round/>
            </a:ln>
          </a:left>
          <a:right>
            <a:ln w="12700" cap="flat">
              <a:solidFill>
                <a:srgbClr val="FFDC00"/>
              </a:solidFill>
              <a:prstDash val="solid"/>
              <a:round/>
            </a:ln>
          </a:right>
          <a:top>
            <a:ln w="12700" cap="flat">
              <a:solidFill>
                <a:srgbClr val="FFDC00"/>
              </a:solidFill>
              <a:prstDash val="solid"/>
              <a:round/>
            </a:ln>
          </a:top>
          <a:bottom>
            <a:ln w="12700" cap="flat">
              <a:solidFill>
                <a:srgbClr val="FFDC00"/>
              </a:solidFill>
              <a:prstDash val="solid"/>
              <a:round/>
            </a:ln>
          </a:bottom>
          <a:insideH>
            <a:ln w="12700" cap="flat">
              <a:solidFill>
                <a:srgbClr val="FFDC00"/>
              </a:solidFill>
              <a:prstDash val="solid"/>
              <a:round/>
            </a:ln>
          </a:insideH>
          <a:insideV>
            <a:ln w="12700" cap="flat">
              <a:solidFill>
                <a:srgbClr val="FFDC00"/>
              </a:solidFill>
              <a:prstDash val="solid"/>
              <a:round/>
            </a:ln>
          </a:insideV>
        </a:tcBdr>
        <a:fill>
          <a:solidFill>
            <a:srgbClr val="CEE7FE"/>
          </a:solidFill>
        </a:fill>
      </a:tcStyle>
    </a:wholeTbl>
    <a:band2H>
      <a:tcTxStyle b="def" i="def"/>
      <a:tcStyle>
        <a:tcBdr/>
        <a:fill>
          <a:solidFill>
            <a:srgbClr val="E8F3FF"/>
          </a:solidFill>
        </a:fill>
      </a:tcStyle>
    </a:band2H>
    <a:firstCol>
      <a:tcTxStyle b="on" i="off">
        <a:fontRef idx="major">
          <a:srgbClr val="FFDC00"/>
        </a:fontRef>
        <a:srgbClr val="FFDC00"/>
      </a:tcTxStyle>
      <a:tcStyle>
        <a:tcBdr>
          <a:left>
            <a:ln w="12700" cap="flat">
              <a:solidFill>
                <a:srgbClr val="FFDC00"/>
              </a:solidFill>
              <a:prstDash val="solid"/>
              <a:round/>
            </a:ln>
          </a:left>
          <a:right>
            <a:ln w="12700" cap="flat">
              <a:solidFill>
                <a:srgbClr val="FFDC00"/>
              </a:solidFill>
              <a:prstDash val="solid"/>
              <a:round/>
            </a:ln>
          </a:right>
          <a:top>
            <a:ln w="12700" cap="flat">
              <a:solidFill>
                <a:srgbClr val="FFDC00"/>
              </a:solidFill>
              <a:prstDash val="solid"/>
              <a:round/>
            </a:ln>
          </a:top>
          <a:bottom>
            <a:ln w="12700" cap="flat">
              <a:solidFill>
                <a:srgbClr val="FFDC00"/>
              </a:solidFill>
              <a:prstDash val="solid"/>
              <a:round/>
            </a:ln>
          </a:bottom>
          <a:insideH>
            <a:ln w="12700" cap="flat">
              <a:solidFill>
                <a:srgbClr val="FFDC00"/>
              </a:solidFill>
              <a:prstDash val="solid"/>
              <a:round/>
            </a:ln>
          </a:insideH>
          <a:insideV>
            <a:ln w="12700" cap="flat">
              <a:solidFill>
                <a:srgbClr val="FFDC00"/>
              </a:solidFill>
              <a:prstDash val="solid"/>
              <a:round/>
            </a:ln>
          </a:insideV>
        </a:tcBdr>
        <a:fill>
          <a:solidFill>
            <a:schemeClr val="accent6"/>
          </a:solidFill>
        </a:fill>
      </a:tcStyle>
    </a:firstCol>
    <a:lastRow>
      <a:tcTxStyle b="on" i="off">
        <a:fontRef idx="major">
          <a:srgbClr val="FFDC00"/>
        </a:fontRef>
        <a:srgbClr val="FFDC00"/>
      </a:tcTxStyle>
      <a:tcStyle>
        <a:tcBdr>
          <a:left>
            <a:ln w="12700" cap="flat">
              <a:solidFill>
                <a:srgbClr val="FFDC00"/>
              </a:solidFill>
              <a:prstDash val="solid"/>
              <a:round/>
            </a:ln>
          </a:left>
          <a:right>
            <a:ln w="12700" cap="flat">
              <a:solidFill>
                <a:srgbClr val="FFDC00"/>
              </a:solidFill>
              <a:prstDash val="solid"/>
              <a:round/>
            </a:ln>
          </a:right>
          <a:top>
            <a:ln w="38100" cap="flat">
              <a:solidFill>
                <a:srgbClr val="FFDC00"/>
              </a:solidFill>
              <a:prstDash val="solid"/>
              <a:round/>
            </a:ln>
          </a:top>
          <a:bottom>
            <a:ln w="12700" cap="flat">
              <a:solidFill>
                <a:srgbClr val="FFDC00"/>
              </a:solidFill>
              <a:prstDash val="solid"/>
              <a:round/>
            </a:ln>
          </a:bottom>
          <a:insideH>
            <a:ln w="12700" cap="flat">
              <a:solidFill>
                <a:srgbClr val="FFDC00"/>
              </a:solidFill>
              <a:prstDash val="solid"/>
              <a:round/>
            </a:ln>
          </a:insideH>
          <a:insideV>
            <a:ln w="12700" cap="flat">
              <a:solidFill>
                <a:srgbClr val="FFDC00"/>
              </a:solidFill>
              <a:prstDash val="solid"/>
              <a:round/>
            </a:ln>
          </a:insideV>
        </a:tcBdr>
        <a:fill>
          <a:solidFill>
            <a:schemeClr val="accent6"/>
          </a:solidFill>
        </a:fill>
      </a:tcStyle>
    </a:lastRow>
    <a:firstRow>
      <a:tcTxStyle b="on" i="off">
        <a:fontRef idx="major">
          <a:srgbClr val="FFDC00"/>
        </a:fontRef>
        <a:srgbClr val="FFDC00"/>
      </a:tcTxStyle>
      <a:tcStyle>
        <a:tcBdr>
          <a:left>
            <a:ln w="12700" cap="flat">
              <a:solidFill>
                <a:srgbClr val="FFDC00"/>
              </a:solidFill>
              <a:prstDash val="solid"/>
              <a:round/>
            </a:ln>
          </a:left>
          <a:right>
            <a:ln w="12700" cap="flat">
              <a:solidFill>
                <a:srgbClr val="FFDC00"/>
              </a:solidFill>
              <a:prstDash val="solid"/>
              <a:round/>
            </a:ln>
          </a:right>
          <a:top>
            <a:ln w="12700" cap="flat">
              <a:solidFill>
                <a:srgbClr val="FFDC00"/>
              </a:solidFill>
              <a:prstDash val="solid"/>
              <a:round/>
            </a:ln>
          </a:top>
          <a:bottom>
            <a:ln w="38100" cap="flat">
              <a:solidFill>
                <a:srgbClr val="FFDC00"/>
              </a:solidFill>
              <a:prstDash val="solid"/>
              <a:round/>
            </a:ln>
          </a:bottom>
          <a:insideH>
            <a:ln w="12700" cap="flat">
              <a:solidFill>
                <a:srgbClr val="FFDC00"/>
              </a:solidFill>
              <a:prstDash val="solid"/>
              <a:round/>
            </a:ln>
          </a:insideH>
          <a:insideV>
            <a:ln w="12700" cap="flat">
              <a:solidFill>
                <a:srgbClr val="FFDC00"/>
              </a:solidFill>
              <a:prstDash val="solid"/>
              <a:round/>
            </a:ln>
          </a:insideV>
        </a:tcBdr>
        <a:fill>
          <a:solidFill>
            <a:schemeClr val="accent6"/>
          </a:solidFill>
        </a:fill>
      </a:tcStyle>
    </a:firstRow>
  </a:tblStyle>
  <a:tblStyle styleId="{CF821DB8-F4EB-4A41-A1BA-3FCAFE7338EE}" styleName="">
    <a:tblBg/>
    <a:wholeTbl>
      <a:tcTxStyle b="off" i="off">
        <a:fontRef idx="major">
          <a:srgbClr val="00A4FD"/>
        </a:fontRef>
        <a:srgbClr val="00A4FD"/>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F0FF"/>
          </a:solidFill>
        </a:fill>
      </a:tcStyle>
    </a:wholeTbl>
    <a:band2H>
      <a:tcTxStyle b="def" i="def"/>
      <a:tcStyle>
        <a:tcBdr/>
        <a:fill>
          <a:solidFill>
            <a:srgbClr val="FFDC00"/>
          </a:solidFill>
        </a:fill>
      </a:tcStyle>
    </a:band2H>
    <a:firstCol>
      <a:tcTxStyle b="on" i="off">
        <a:fontRef idx="major">
          <a:srgbClr val="FFDC00"/>
        </a:fontRef>
        <a:srgbClr val="FFDC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A4FD"/>
        </a:fontRef>
        <a:srgbClr val="00A4FD"/>
      </a:tcTxStyle>
      <a:tcStyle>
        <a:tcBdr>
          <a:left>
            <a:ln w="12700" cap="flat">
              <a:noFill/>
              <a:miter lim="400000"/>
            </a:ln>
          </a:left>
          <a:right>
            <a:ln w="12700" cap="flat">
              <a:noFill/>
              <a:miter lim="400000"/>
            </a:ln>
          </a:right>
          <a:top>
            <a:ln w="50800" cap="flat">
              <a:solidFill>
                <a:srgbClr val="00A4FD"/>
              </a:solidFill>
              <a:prstDash val="solid"/>
              <a:round/>
            </a:ln>
          </a:top>
          <a:bottom>
            <a:ln w="25400" cap="flat">
              <a:solidFill>
                <a:srgbClr val="00A4FD"/>
              </a:solidFill>
              <a:prstDash val="solid"/>
              <a:round/>
            </a:ln>
          </a:bottom>
          <a:insideH>
            <a:ln w="12700" cap="flat">
              <a:noFill/>
              <a:miter lim="400000"/>
            </a:ln>
          </a:insideH>
          <a:insideV>
            <a:ln w="12700" cap="flat">
              <a:noFill/>
              <a:miter lim="400000"/>
            </a:ln>
          </a:insideV>
        </a:tcBdr>
        <a:fill>
          <a:solidFill>
            <a:srgbClr val="FFDC00"/>
          </a:solidFill>
        </a:fill>
      </a:tcStyle>
    </a:lastRow>
    <a:firstRow>
      <a:tcTxStyle b="on" i="off">
        <a:fontRef idx="major">
          <a:srgbClr val="FFDC00"/>
        </a:fontRef>
        <a:srgbClr val="FFDC00"/>
      </a:tcTxStyle>
      <a:tcStyle>
        <a:tcBdr>
          <a:left>
            <a:ln w="12700" cap="flat">
              <a:noFill/>
              <a:miter lim="400000"/>
            </a:ln>
          </a:left>
          <a:right>
            <a:ln w="12700" cap="flat">
              <a:noFill/>
              <a:miter lim="400000"/>
            </a:ln>
          </a:right>
          <a:top>
            <a:ln w="25400" cap="flat">
              <a:solidFill>
                <a:srgbClr val="00A4FD"/>
              </a:solidFill>
              <a:prstDash val="solid"/>
              <a:round/>
            </a:ln>
          </a:top>
          <a:bottom>
            <a:ln w="25400" cap="flat">
              <a:solidFill>
                <a:srgbClr val="00A4FD"/>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A4FD"/>
        </a:fontRef>
        <a:srgbClr val="00A4FD"/>
      </a:tcTxStyle>
      <a:tcStyle>
        <a:tcBdr>
          <a:left>
            <a:ln w="12700" cap="flat">
              <a:solidFill>
                <a:srgbClr val="FFDC00"/>
              </a:solidFill>
              <a:prstDash val="solid"/>
              <a:round/>
            </a:ln>
          </a:left>
          <a:right>
            <a:ln w="12700" cap="flat">
              <a:solidFill>
                <a:srgbClr val="FFDC00"/>
              </a:solidFill>
              <a:prstDash val="solid"/>
              <a:round/>
            </a:ln>
          </a:right>
          <a:top>
            <a:ln w="12700" cap="flat">
              <a:solidFill>
                <a:srgbClr val="FFDC00"/>
              </a:solidFill>
              <a:prstDash val="solid"/>
              <a:round/>
            </a:ln>
          </a:top>
          <a:bottom>
            <a:ln w="12700" cap="flat">
              <a:solidFill>
                <a:srgbClr val="FFDC00"/>
              </a:solidFill>
              <a:prstDash val="solid"/>
              <a:round/>
            </a:ln>
          </a:bottom>
          <a:insideH>
            <a:ln w="12700" cap="flat">
              <a:solidFill>
                <a:srgbClr val="FFDC00"/>
              </a:solidFill>
              <a:prstDash val="solid"/>
              <a:round/>
            </a:ln>
          </a:insideH>
          <a:insideV>
            <a:ln w="12700" cap="flat">
              <a:solidFill>
                <a:srgbClr val="FFDC00"/>
              </a:solidFill>
              <a:prstDash val="solid"/>
              <a:round/>
            </a:ln>
          </a:insideV>
        </a:tcBdr>
        <a:fill>
          <a:solidFill>
            <a:srgbClr val="CAE0FE"/>
          </a:solidFill>
        </a:fill>
      </a:tcStyle>
    </a:wholeTbl>
    <a:band2H>
      <a:tcTxStyle b="def" i="def"/>
      <a:tcStyle>
        <a:tcBdr/>
        <a:fill>
          <a:solidFill>
            <a:srgbClr val="E6F0FF"/>
          </a:solidFill>
        </a:fill>
      </a:tcStyle>
    </a:band2H>
    <a:firstCol>
      <a:tcTxStyle b="on" i="off">
        <a:fontRef idx="major">
          <a:srgbClr val="FFDC00"/>
        </a:fontRef>
        <a:srgbClr val="FFDC00"/>
      </a:tcTxStyle>
      <a:tcStyle>
        <a:tcBdr>
          <a:left>
            <a:ln w="12700" cap="flat">
              <a:solidFill>
                <a:srgbClr val="FFDC00"/>
              </a:solidFill>
              <a:prstDash val="solid"/>
              <a:round/>
            </a:ln>
          </a:left>
          <a:right>
            <a:ln w="12700" cap="flat">
              <a:solidFill>
                <a:srgbClr val="FFDC00"/>
              </a:solidFill>
              <a:prstDash val="solid"/>
              <a:round/>
            </a:ln>
          </a:right>
          <a:top>
            <a:ln w="12700" cap="flat">
              <a:solidFill>
                <a:srgbClr val="FFDC00"/>
              </a:solidFill>
              <a:prstDash val="solid"/>
              <a:round/>
            </a:ln>
          </a:top>
          <a:bottom>
            <a:ln w="12700" cap="flat">
              <a:solidFill>
                <a:srgbClr val="FFDC00"/>
              </a:solidFill>
              <a:prstDash val="solid"/>
              <a:round/>
            </a:ln>
          </a:bottom>
          <a:insideH>
            <a:ln w="12700" cap="flat">
              <a:solidFill>
                <a:srgbClr val="FFDC00"/>
              </a:solidFill>
              <a:prstDash val="solid"/>
              <a:round/>
            </a:ln>
          </a:insideH>
          <a:insideV>
            <a:ln w="12700" cap="flat">
              <a:solidFill>
                <a:srgbClr val="FFDC00"/>
              </a:solidFill>
              <a:prstDash val="solid"/>
              <a:round/>
            </a:ln>
          </a:insideV>
        </a:tcBdr>
        <a:fill>
          <a:solidFill>
            <a:srgbClr val="00A4FD"/>
          </a:solidFill>
        </a:fill>
      </a:tcStyle>
    </a:firstCol>
    <a:lastRow>
      <a:tcTxStyle b="on" i="off">
        <a:fontRef idx="major">
          <a:srgbClr val="FFDC00"/>
        </a:fontRef>
        <a:srgbClr val="FFDC00"/>
      </a:tcTxStyle>
      <a:tcStyle>
        <a:tcBdr>
          <a:left>
            <a:ln w="12700" cap="flat">
              <a:solidFill>
                <a:srgbClr val="FFDC00"/>
              </a:solidFill>
              <a:prstDash val="solid"/>
              <a:round/>
            </a:ln>
          </a:left>
          <a:right>
            <a:ln w="12700" cap="flat">
              <a:solidFill>
                <a:srgbClr val="FFDC00"/>
              </a:solidFill>
              <a:prstDash val="solid"/>
              <a:round/>
            </a:ln>
          </a:right>
          <a:top>
            <a:ln w="38100" cap="flat">
              <a:solidFill>
                <a:srgbClr val="FFDC00"/>
              </a:solidFill>
              <a:prstDash val="solid"/>
              <a:round/>
            </a:ln>
          </a:top>
          <a:bottom>
            <a:ln w="12700" cap="flat">
              <a:solidFill>
                <a:srgbClr val="FFDC00"/>
              </a:solidFill>
              <a:prstDash val="solid"/>
              <a:round/>
            </a:ln>
          </a:bottom>
          <a:insideH>
            <a:ln w="12700" cap="flat">
              <a:solidFill>
                <a:srgbClr val="FFDC00"/>
              </a:solidFill>
              <a:prstDash val="solid"/>
              <a:round/>
            </a:ln>
          </a:insideH>
          <a:insideV>
            <a:ln w="12700" cap="flat">
              <a:solidFill>
                <a:srgbClr val="FFDC00"/>
              </a:solidFill>
              <a:prstDash val="solid"/>
              <a:round/>
            </a:ln>
          </a:insideV>
        </a:tcBdr>
        <a:fill>
          <a:solidFill>
            <a:srgbClr val="00A4FD"/>
          </a:solidFill>
        </a:fill>
      </a:tcStyle>
    </a:lastRow>
    <a:firstRow>
      <a:tcTxStyle b="on" i="off">
        <a:fontRef idx="major">
          <a:srgbClr val="FFDC00"/>
        </a:fontRef>
        <a:srgbClr val="FFDC00"/>
      </a:tcTxStyle>
      <a:tcStyle>
        <a:tcBdr>
          <a:left>
            <a:ln w="12700" cap="flat">
              <a:solidFill>
                <a:srgbClr val="FFDC00"/>
              </a:solidFill>
              <a:prstDash val="solid"/>
              <a:round/>
            </a:ln>
          </a:left>
          <a:right>
            <a:ln w="12700" cap="flat">
              <a:solidFill>
                <a:srgbClr val="FFDC00"/>
              </a:solidFill>
              <a:prstDash val="solid"/>
              <a:round/>
            </a:ln>
          </a:right>
          <a:top>
            <a:ln w="12700" cap="flat">
              <a:solidFill>
                <a:srgbClr val="FFDC00"/>
              </a:solidFill>
              <a:prstDash val="solid"/>
              <a:round/>
            </a:ln>
          </a:top>
          <a:bottom>
            <a:ln w="38100" cap="flat">
              <a:solidFill>
                <a:srgbClr val="FFDC00"/>
              </a:solidFill>
              <a:prstDash val="solid"/>
              <a:round/>
            </a:ln>
          </a:bottom>
          <a:insideH>
            <a:ln w="12700" cap="flat">
              <a:solidFill>
                <a:srgbClr val="FFDC00"/>
              </a:solidFill>
              <a:prstDash val="solid"/>
              <a:round/>
            </a:ln>
          </a:insideH>
          <a:insideV>
            <a:ln w="12700" cap="flat">
              <a:solidFill>
                <a:srgbClr val="FFDC00"/>
              </a:solidFill>
              <a:prstDash val="solid"/>
              <a:round/>
            </a:ln>
          </a:insideV>
        </a:tcBdr>
        <a:fill>
          <a:solidFill>
            <a:srgbClr val="00A4FD"/>
          </a:solidFill>
        </a:fill>
      </a:tcStyle>
    </a:firstRow>
  </a:tblStyle>
  <a:tblStyle styleId="{2708684C-4D16-4618-839F-0558EEFCDFE6}" styleName="">
    <a:tblBg/>
    <a:wholeTbl>
      <a:tcTxStyle b="off" i="off">
        <a:fontRef idx="major">
          <a:srgbClr val="00A4FD"/>
        </a:fontRef>
        <a:srgbClr val="00A4FD"/>
      </a:tcTxStyle>
      <a:tcStyle>
        <a:tcBdr>
          <a:left>
            <a:ln w="12700" cap="flat">
              <a:solidFill>
                <a:srgbClr val="00A4FD"/>
              </a:solidFill>
              <a:prstDash val="solid"/>
              <a:round/>
            </a:ln>
          </a:left>
          <a:right>
            <a:ln w="12700" cap="flat">
              <a:solidFill>
                <a:srgbClr val="00A4FD"/>
              </a:solidFill>
              <a:prstDash val="solid"/>
              <a:round/>
            </a:ln>
          </a:right>
          <a:top>
            <a:ln w="12700" cap="flat">
              <a:solidFill>
                <a:srgbClr val="00A4FD"/>
              </a:solidFill>
              <a:prstDash val="solid"/>
              <a:round/>
            </a:ln>
          </a:top>
          <a:bottom>
            <a:ln w="12700" cap="flat">
              <a:solidFill>
                <a:srgbClr val="00A4FD"/>
              </a:solidFill>
              <a:prstDash val="solid"/>
              <a:round/>
            </a:ln>
          </a:bottom>
          <a:insideH>
            <a:ln w="12700" cap="flat">
              <a:solidFill>
                <a:srgbClr val="00A4FD"/>
              </a:solidFill>
              <a:prstDash val="solid"/>
              <a:round/>
            </a:ln>
          </a:insideH>
          <a:insideV>
            <a:ln w="12700" cap="flat">
              <a:solidFill>
                <a:srgbClr val="00A4FD"/>
              </a:solidFill>
              <a:prstDash val="solid"/>
              <a:round/>
            </a:ln>
          </a:insideV>
        </a:tcBdr>
        <a:fill>
          <a:solidFill>
            <a:srgbClr val="00A4FD">
              <a:alpha val="20000"/>
            </a:srgbClr>
          </a:solidFill>
        </a:fill>
      </a:tcStyle>
    </a:wholeTbl>
    <a:band2H>
      <a:tcTxStyle b="def" i="def"/>
      <a:tcStyle>
        <a:tcBdr/>
        <a:fill>
          <a:solidFill>
            <a:srgbClr val="FFFFFF"/>
          </a:solidFill>
        </a:fill>
      </a:tcStyle>
    </a:band2H>
    <a:firstCol>
      <a:tcTxStyle b="on" i="off">
        <a:fontRef idx="major">
          <a:srgbClr val="00A4FD"/>
        </a:fontRef>
        <a:srgbClr val="00A4FD"/>
      </a:tcTxStyle>
      <a:tcStyle>
        <a:tcBdr>
          <a:left>
            <a:ln w="12700" cap="flat">
              <a:solidFill>
                <a:srgbClr val="00A4FD"/>
              </a:solidFill>
              <a:prstDash val="solid"/>
              <a:round/>
            </a:ln>
          </a:left>
          <a:right>
            <a:ln w="12700" cap="flat">
              <a:solidFill>
                <a:srgbClr val="00A4FD"/>
              </a:solidFill>
              <a:prstDash val="solid"/>
              <a:round/>
            </a:ln>
          </a:right>
          <a:top>
            <a:ln w="12700" cap="flat">
              <a:solidFill>
                <a:srgbClr val="00A4FD"/>
              </a:solidFill>
              <a:prstDash val="solid"/>
              <a:round/>
            </a:ln>
          </a:top>
          <a:bottom>
            <a:ln w="12700" cap="flat">
              <a:solidFill>
                <a:srgbClr val="00A4FD"/>
              </a:solidFill>
              <a:prstDash val="solid"/>
              <a:round/>
            </a:ln>
          </a:bottom>
          <a:insideH>
            <a:ln w="12700" cap="flat">
              <a:solidFill>
                <a:srgbClr val="00A4FD"/>
              </a:solidFill>
              <a:prstDash val="solid"/>
              <a:round/>
            </a:ln>
          </a:insideH>
          <a:insideV>
            <a:ln w="12700" cap="flat">
              <a:solidFill>
                <a:srgbClr val="00A4FD"/>
              </a:solidFill>
              <a:prstDash val="solid"/>
              <a:round/>
            </a:ln>
          </a:insideV>
        </a:tcBdr>
        <a:fill>
          <a:solidFill>
            <a:srgbClr val="00A4FD">
              <a:alpha val="20000"/>
            </a:srgbClr>
          </a:solidFill>
        </a:fill>
      </a:tcStyle>
    </a:firstCol>
    <a:lastRow>
      <a:tcTxStyle b="on" i="off">
        <a:fontRef idx="major">
          <a:srgbClr val="00A4FD"/>
        </a:fontRef>
        <a:srgbClr val="00A4FD"/>
      </a:tcTxStyle>
      <a:tcStyle>
        <a:tcBdr>
          <a:left>
            <a:ln w="12700" cap="flat">
              <a:solidFill>
                <a:srgbClr val="00A4FD"/>
              </a:solidFill>
              <a:prstDash val="solid"/>
              <a:round/>
            </a:ln>
          </a:left>
          <a:right>
            <a:ln w="12700" cap="flat">
              <a:solidFill>
                <a:srgbClr val="00A4FD"/>
              </a:solidFill>
              <a:prstDash val="solid"/>
              <a:round/>
            </a:ln>
          </a:right>
          <a:top>
            <a:ln w="50800" cap="flat">
              <a:solidFill>
                <a:srgbClr val="00A4FD"/>
              </a:solidFill>
              <a:prstDash val="solid"/>
              <a:round/>
            </a:ln>
          </a:top>
          <a:bottom>
            <a:ln w="12700" cap="flat">
              <a:solidFill>
                <a:srgbClr val="00A4FD"/>
              </a:solidFill>
              <a:prstDash val="solid"/>
              <a:round/>
            </a:ln>
          </a:bottom>
          <a:insideH>
            <a:ln w="12700" cap="flat">
              <a:solidFill>
                <a:srgbClr val="00A4FD"/>
              </a:solidFill>
              <a:prstDash val="solid"/>
              <a:round/>
            </a:ln>
          </a:insideH>
          <a:insideV>
            <a:ln w="12700" cap="flat">
              <a:solidFill>
                <a:srgbClr val="00A4FD"/>
              </a:solidFill>
              <a:prstDash val="solid"/>
              <a:round/>
            </a:ln>
          </a:insideV>
        </a:tcBdr>
        <a:fill>
          <a:noFill/>
        </a:fill>
      </a:tcStyle>
    </a:lastRow>
    <a:firstRow>
      <a:tcTxStyle b="on" i="off">
        <a:fontRef idx="major">
          <a:srgbClr val="00A4FD"/>
        </a:fontRef>
        <a:srgbClr val="00A4FD"/>
      </a:tcTxStyle>
      <a:tcStyle>
        <a:tcBdr>
          <a:left>
            <a:ln w="12700" cap="flat">
              <a:solidFill>
                <a:srgbClr val="00A4FD"/>
              </a:solidFill>
              <a:prstDash val="solid"/>
              <a:round/>
            </a:ln>
          </a:left>
          <a:right>
            <a:ln w="12700" cap="flat">
              <a:solidFill>
                <a:srgbClr val="00A4FD"/>
              </a:solidFill>
              <a:prstDash val="solid"/>
              <a:round/>
            </a:ln>
          </a:right>
          <a:top>
            <a:ln w="12700" cap="flat">
              <a:solidFill>
                <a:srgbClr val="00A4FD"/>
              </a:solidFill>
              <a:prstDash val="solid"/>
              <a:round/>
            </a:ln>
          </a:top>
          <a:bottom>
            <a:ln w="25400" cap="flat">
              <a:solidFill>
                <a:srgbClr val="00A4FD"/>
              </a:solidFill>
              <a:prstDash val="solid"/>
              <a:round/>
            </a:ln>
          </a:bottom>
          <a:insideH>
            <a:ln w="12700" cap="flat">
              <a:solidFill>
                <a:srgbClr val="00A4FD"/>
              </a:solidFill>
              <a:prstDash val="solid"/>
              <a:round/>
            </a:ln>
          </a:insideH>
          <a:insideV>
            <a:ln w="12700" cap="flat">
              <a:solidFill>
                <a:srgbClr val="00A4FD"/>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83" name="Shape 183"/>
          <p:cNvSpPr/>
          <p:nvPr>
            <p:ph type="sldImg"/>
          </p:nvPr>
        </p:nvSpPr>
        <p:spPr>
          <a:xfrm>
            <a:off x="1143000" y="685800"/>
            <a:ext cx="4572000" cy="3429000"/>
          </a:xfrm>
          <a:prstGeom prst="rect">
            <a:avLst/>
          </a:prstGeom>
        </p:spPr>
        <p:txBody>
          <a:bodyPr/>
          <a:lstStyle/>
          <a:p>
            <a:pPr/>
          </a:p>
        </p:txBody>
      </p:sp>
      <p:sp>
        <p:nvSpPr>
          <p:cNvPr id="184" name="Shape 18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400">
        <a:latin typeface="+mj-lt"/>
        <a:ea typeface="+mj-ea"/>
        <a:cs typeface="+mj-cs"/>
        <a:sym typeface="Arial"/>
      </a:defRPr>
    </a:lvl1pPr>
    <a:lvl2pPr indent="228600" latinLnBrk="0">
      <a:defRPr sz="1400">
        <a:latin typeface="+mj-lt"/>
        <a:ea typeface="+mj-ea"/>
        <a:cs typeface="+mj-cs"/>
        <a:sym typeface="Arial"/>
      </a:defRPr>
    </a:lvl2pPr>
    <a:lvl3pPr indent="457200" latinLnBrk="0">
      <a:defRPr sz="1400">
        <a:latin typeface="+mj-lt"/>
        <a:ea typeface="+mj-ea"/>
        <a:cs typeface="+mj-cs"/>
        <a:sym typeface="Arial"/>
      </a:defRPr>
    </a:lvl3pPr>
    <a:lvl4pPr indent="685800" latinLnBrk="0">
      <a:defRPr sz="1400">
        <a:latin typeface="+mj-lt"/>
        <a:ea typeface="+mj-ea"/>
        <a:cs typeface="+mj-cs"/>
        <a:sym typeface="Arial"/>
      </a:defRPr>
    </a:lvl4pPr>
    <a:lvl5pPr indent="914400" latinLnBrk="0">
      <a:defRPr sz="1400">
        <a:latin typeface="+mj-lt"/>
        <a:ea typeface="+mj-ea"/>
        <a:cs typeface="+mj-cs"/>
        <a:sym typeface="Arial"/>
      </a:defRPr>
    </a:lvl5pPr>
    <a:lvl6pPr indent="1143000" latinLnBrk="0">
      <a:defRPr sz="1400">
        <a:latin typeface="+mj-lt"/>
        <a:ea typeface="+mj-ea"/>
        <a:cs typeface="+mj-cs"/>
        <a:sym typeface="Arial"/>
      </a:defRPr>
    </a:lvl6pPr>
    <a:lvl7pPr indent="1371600" latinLnBrk="0">
      <a:defRPr sz="1400">
        <a:latin typeface="+mj-lt"/>
        <a:ea typeface="+mj-ea"/>
        <a:cs typeface="+mj-cs"/>
        <a:sym typeface="Arial"/>
      </a:defRPr>
    </a:lvl7pPr>
    <a:lvl8pPr indent="1600200" latinLnBrk="0">
      <a:defRPr sz="1400">
        <a:latin typeface="+mj-lt"/>
        <a:ea typeface="+mj-ea"/>
        <a:cs typeface="+mj-cs"/>
        <a:sym typeface="Arial"/>
      </a:defRPr>
    </a:lvl8pPr>
    <a:lvl9pPr indent="1828800" latinLnBrk="0">
      <a:defRPr sz="1400">
        <a:latin typeface="+mj-lt"/>
        <a:ea typeface="+mj-ea"/>
        <a:cs typeface="+mj-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Title Text"/>
          <p:cNvSpPr txBox="1"/>
          <p:nvPr>
            <p:ph type="title"/>
          </p:nvPr>
        </p:nvSpPr>
        <p:spPr>
          <a:xfrm>
            <a:off x="311708" y="827305"/>
            <a:ext cx="8520601" cy="2280601"/>
          </a:xfrm>
          <a:prstGeom prst="rect">
            <a:avLst/>
          </a:prstGeom>
        </p:spPr>
        <p:txBody>
          <a:bodyPr anchor="b"/>
          <a:lstStyle>
            <a:lvl1pPr algn="ctr">
              <a:defRPr sz="5200"/>
            </a:lvl1pPr>
          </a:lstStyle>
          <a:p>
            <a:pPr/>
            <a:r>
              <a:t>Title Text</a:t>
            </a:r>
          </a:p>
        </p:txBody>
      </p:sp>
      <p:sp>
        <p:nvSpPr>
          <p:cNvPr id="12" name="Body Level One…"/>
          <p:cNvSpPr txBox="1"/>
          <p:nvPr>
            <p:ph type="body" sz="quarter" idx="1"/>
          </p:nvPr>
        </p:nvSpPr>
        <p:spPr>
          <a:xfrm>
            <a:off x="311699" y="3149027"/>
            <a:ext cx="8520602" cy="880801"/>
          </a:xfrm>
          <a:prstGeom prst="rect">
            <a:avLst/>
          </a:prstGeom>
        </p:spPr>
        <p:txBody>
          <a:bodyPr/>
          <a:lstStyle>
            <a:lvl1pPr marL="342900" indent="-228600" algn="ctr">
              <a:lnSpc>
                <a:spcPct val="100000"/>
              </a:lnSpc>
              <a:buClrTx/>
              <a:buSzTx/>
              <a:buFontTx/>
              <a:buNone/>
              <a:defRPr sz="2800"/>
            </a:lvl1pPr>
            <a:lvl2pPr marL="342900" indent="254000" algn="ctr">
              <a:lnSpc>
                <a:spcPct val="100000"/>
              </a:lnSpc>
              <a:buClrTx/>
              <a:buSzTx/>
              <a:buFontTx/>
              <a:buNone/>
              <a:defRPr sz="2800"/>
            </a:lvl2pPr>
            <a:lvl3pPr marL="342900" indent="711200" algn="ctr">
              <a:lnSpc>
                <a:spcPct val="100000"/>
              </a:lnSpc>
              <a:buClrTx/>
              <a:buSzTx/>
              <a:buFontTx/>
              <a:buNone/>
              <a:defRPr sz="2800"/>
            </a:lvl3pPr>
            <a:lvl4pPr marL="342900" indent="1168400" algn="ctr">
              <a:lnSpc>
                <a:spcPct val="100000"/>
              </a:lnSpc>
              <a:buClrTx/>
              <a:buSzTx/>
              <a:buFontTx/>
              <a:buNone/>
              <a:defRPr sz="2800"/>
            </a:lvl4pPr>
            <a:lvl5pPr marL="342900" indent="1625600" algn="ctr">
              <a:lnSpc>
                <a:spcPct val="100000"/>
              </a:lnSpc>
              <a:buClrTx/>
              <a:buSzTx/>
              <a:buFontTx/>
              <a:buNone/>
              <a:defRPr sz="28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_NUMBER">
    <p:spTree>
      <p:nvGrpSpPr>
        <p:cNvPr id="1" name=""/>
        <p:cNvGrpSpPr/>
        <p:nvPr/>
      </p:nvGrpSpPr>
      <p:grpSpPr>
        <a:xfrm>
          <a:off x="0" y="0"/>
          <a:ext cx="0" cy="0"/>
          <a:chOff x="0" y="0"/>
          <a:chExt cx="0" cy="0"/>
        </a:xfrm>
      </p:grpSpPr>
      <p:sp>
        <p:nvSpPr>
          <p:cNvPr id="91" name="Title Text"/>
          <p:cNvSpPr txBox="1"/>
          <p:nvPr>
            <p:ph type="title"/>
          </p:nvPr>
        </p:nvSpPr>
        <p:spPr>
          <a:xfrm>
            <a:off x="311699" y="1229027"/>
            <a:ext cx="8520602" cy="2181601"/>
          </a:xfrm>
          <a:prstGeom prst="rect">
            <a:avLst/>
          </a:prstGeom>
        </p:spPr>
        <p:txBody>
          <a:bodyPr anchor="b"/>
          <a:lstStyle>
            <a:lvl1pPr algn="ctr">
              <a:defRPr sz="12000"/>
            </a:lvl1pPr>
          </a:lstStyle>
          <a:p>
            <a:pPr/>
            <a:r>
              <a:t>Title Text</a:t>
            </a:r>
          </a:p>
        </p:txBody>
      </p:sp>
      <p:sp>
        <p:nvSpPr>
          <p:cNvPr id="92" name="Body Level One…"/>
          <p:cNvSpPr txBox="1"/>
          <p:nvPr>
            <p:ph type="body" sz="half" idx="1"/>
          </p:nvPr>
        </p:nvSpPr>
        <p:spPr>
          <a:xfrm>
            <a:off x="311699" y="3502471"/>
            <a:ext cx="8520602" cy="1445401"/>
          </a:xfrm>
          <a:prstGeom prst="rect">
            <a:avLst/>
          </a:prstGeom>
        </p:spPr>
        <p:txBody>
          <a:bodyPr/>
          <a:lstStyle>
            <a:lvl1pPr algn="ctr"/>
            <a:lvl2pPr algn="ctr"/>
            <a:lvl3pPr algn="ctr"/>
            <a:lvl4pPr algn="ctr"/>
            <a:lvl5pPr algn="ctr"/>
          </a:lstStyle>
          <a:p>
            <a:pPr/>
            <a:r>
              <a:t>Body Level One</a:t>
            </a:r>
          </a:p>
          <a:p>
            <a:pPr lvl="1"/>
            <a:r>
              <a:t>Body Level Two</a:t>
            </a:r>
          </a:p>
          <a:p>
            <a:pPr lvl="2"/>
            <a:r>
              <a:t>Body Level Three</a:t>
            </a:r>
          </a:p>
          <a:p>
            <a:pPr lvl="3"/>
            <a:r>
              <a:t>Body Level Four</a:t>
            </a:r>
          </a:p>
          <a:p>
            <a:pPr lvl="4"/>
            <a:r>
              <a:t>Body Level Five</a:t>
            </a:r>
          </a:p>
        </p:txBody>
      </p:sp>
      <p:sp>
        <p:nvSpPr>
          <p:cNvPr id="9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0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BODY_7">
    <p:spTree>
      <p:nvGrpSpPr>
        <p:cNvPr id="1" name=""/>
        <p:cNvGrpSpPr/>
        <p:nvPr/>
      </p:nvGrpSpPr>
      <p:grpSpPr>
        <a:xfrm>
          <a:off x="0" y="0"/>
          <a:ext cx="0" cy="0"/>
          <a:chOff x="0" y="0"/>
          <a:chExt cx="0" cy="0"/>
        </a:xfrm>
      </p:grpSpPr>
      <p:sp>
        <p:nvSpPr>
          <p:cNvPr id="107" name="Title Text"/>
          <p:cNvSpPr txBox="1"/>
          <p:nvPr>
            <p:ph type="title"/>
          </p:nvPr>
        </p:nvSpPr>
        <p:spPr>
          <a:prstGeom prst="rect">
            <a:avLst/>
          </a:prstGeom>
        </p:spPr>
        <p:txBody>
          <a:bodyPr/>
          <a:lstStyle/>
          <a:p>
            <a:pPr/>
            <a:r>
              <a:t>Title Text</a:t>
            </a:r>
          </a:p>
        </p:txBody>
      </p:sp>
      <p:sp>
        <p:nvSpPr>
          <p:cNvPr id="108"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0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_HEADER_2">
    <p:spTree>
      <p:nvGrpSpPr>
        <p:cNvPr id="1" name=""/>
        <p:cNvGrpSpPr/>
        <p:nvPr/>
      </p:nvGrpSpPr>
      <p:grpSpPr>
        <a:xfrm>
          <a:off x="0" y="0"/>
          <a:ext cx="0" cy="0"/>
          <a:chOff x="0" y="0"/>
          <a:chExt cx="0" cy="0"/>
        </a:xfrm>
      </p:grpSpPr>
      <p:sp>
        <p:nvSpPr>
          <p:cNvPr id="116" name="Title Text"/>
          <p:cNvSpPr txBox="1"/>
          <p:nvPr>
            <p:ph type="title"/>
          </p:nvPr>
        </p:nvSpPr>
        <p:spPr>
          <a:xfrm>
            <a:off x="311699" y="2389833"/>
            <a:ext cx="8520602" cy="935400"/>
          </a:xfrm>
          <a:prstGeom prst="rect">
            <a:avLst/>
          </a:prstGeom>
        </p:spPr>
        <p:txBody>
          <a:bodyPr anchor="ctr"/>
          <a:lstStyle>
            <a:lvl1pPr algn="ctr">
              <a:defRPr sz="3600"/>
            </a:lvl1pPr>
          </a:lstStyle>
          <a:p>
            <a:pPr/>
            <a:r>
              <a:t>Title Text</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BODY_2">
    <p:spTree>
      <p:nvGrpSpPr>
        <p:cNvPr id="1" name=""/>
        <p:cNvGrpSpPr/>
        <p:nvPr/>
      </p:nvGrpSpPr>
      <p:grpSpPr>
        <a:xfrm>
          <a:off x="0" y="0"/>
          <a:ext cx="0" cy="0"/>
          <a:chOff x="0" y="0"/>
          <a:chExt cx="0" cy="0"/>
        </a:xfrm>
      </p:grpSpPr>
      <p:sp>
        <p:nvSpPr>
          <p:cNvPr id="124" name="Title Text"/>
          <p:cNvSpPr txBox="1"/>
          <p:nvPr>
            <p:ph type="title"/>
          </p:nvPr>
        </p:nvSpPr>
        <p:spPr>
          <a:xfrm>
            <a:off x="311699" y="240471"/>
            <a:ext cx="8520602" cy="636302"/>
          </a:xfrm>
          <a:prstGeom prst="rect">
            <a:avLst/>
          </a:prstGeom>
        </p:spPr>
        <p:txBody>
          <a:bodyPr/>
          <a:lstStyle>
            <a:lvl1pPr>
              <a:defRPr b="1">
                <a:solidFill>
                  <a:srgbClr val="FFFFFF"/>
                </a:solidFill>
                <a:latin typeface="Open Sans"/>
                <a:ea typeface="Open Sans"/>
                <a:cs typeface="Open Sans"/>
                <a:sym typeface="Open Sans"/>
              </a:defRPr>
            </a:lvl1pPr>
          </a:lstStyle>
          <a:p>
            <a:pPr/>
            <a:r>
              <a:t>Title Text</a:t>
            </a:r>
          </a:p>
        </p:txBody>
      </p:sp>
      <p:sp>
        <p:nvSpPr>
          <p:cNvPr id="125" name="Google Shape;59;p15"/>
          <p:cNvSpPr/>
          <p:nvPr/>
        </p:nvSpPr>
        <p:spPr>
          <a:xfrm>
            <a:off x="299849" y="5250200"/>
            <a:ext cx="8531702" cy="1"/>
          </a:xfrm>
          <a:prstGeom prst="line">
            <a:avLst/>
          </a:prstGeom>
          <a:ln>
            <a:solidFill>
              <a:srgbClr val="FFFFFF"/>
            </a:solidFill>
          </a:ln>
        </p:spPr>
        <p:txBody>
          <a:bodyPr lIns="0" tIns="0" rIns="0" bIns="0"/>
          <a:lstStyle/>
          <a:p>
            <a:pPr/>
          </a:p>
        </p:txBody>
      </p:sp>
      <p:sp>
        <p:nvSpPr>
          <p:cNvPr id="126" name="Body Level One…"/>
          <p:cNvSpPr txBox="1"/>
          <p:nvPr>
            <p:ph type="body" sz="quarter" idx="1"/>
          </p:nvPr>
        </p:nvSpPr>
        <p:spPr>
          <a:xfrm>
            <a:off x="322799" y="792139"/>
            <a:ext cx="8520602" cy="528601"/>
          </a:xfrm>
          <a:prstGeom prst="rect">
            <a:avLst/>
          </a:prstGeom>
        </p:spPr>
        <p:txBody>
          <a:bodyPr/>
          <a:lstStyle>
            <a:lvl1pPr marL="342900" indent="-228600">
              <a:lnSpc>
                <a:spcPct val="100000"/>
              </a:lnSpc>
              <a:buClrTx/>
              <a:buSzTx/>
              <a:buFontTx/>
              <a:buNone/>
              <a:defRPr sz="2100">
                <a:solidFill>
                  <a:srgbClr val="FFFFFF"/>
                </a:solidFill>
                <a:latin typeface="Open Sans"/>
                <a:ea typeface="Open Sans"/>
                <a:cs typeface="Open Sans"/>
                <a:sym typeface="Open Sans"/>
              </a:defRPr>
            </a:lvl1pPr>
            <a:lvl2pPr marL="342900" indent="254000">
              <a:lnSpc>
                <a:spcPct val="100000"/>
              </a:lnSpc>
              <a:buClrTx/>
              <a:buSzTx/>
              <a:buFontTx/>
              <a:buNone/>
              <a:defRPr sz="2100">
                <a:solidFill>
                  <a:srgbClr val="FFFFFF"/>
                </a:solidFill>
                <a:latin typeface="Open Sans"/>
                <a:ea typeface="Open Sans"/>
                <a:cs typeface="Open Sans"/>
                <a:sym typeface="Open Sans"/>
              </a:defRPr>
            </a:lvl2pPr>
            <a:lvl3pPr marL="342900" indent="711200">
              <a:lnSpc>
                <a:spcPct val="100000"/>
              </a:lnSpc>
              <a:buClrTx/>
              <a:buSzTx/>
              <a:buFontTx/>
              <a:buNone/>
              <a:defRPr sz="2100">
                <a:solidFill>
                  <a:srgbClr val="FFFFFF"/>
                </a:solidFill>
                <a:latin typeface="Open Sans"/>
                <a:ea typeface="Open Sans"/>
                <a:cs typeface="Open Sans"/>
                <a:sym typeface="Open Sans"/>
              </a:defRPr>
            </a:lvl3pPr>
            <a:lvl4pPr marL="342900" indent="1168400">
              <a:lnSpc>
                <a:spcPct val="100000"/>
              </a:lnSpc>
              <a:buClrTx/>
              <a:buSzTx/>
              <a:buFontTx/>
              <a:buNone/>
              <a:defRPr sz="2100">
                <a:solidFill>
                  <a:srgbClr val="FFFFFF"/>
                </a:solidFill>
                <a:latin typeface="Open Sans"/>
                <a:ea typeface="Open Sans"/>
                <a:cs typeface="Open Sans"/>
                <a:sym typeface="Open Sans"/>
              </a:defRPr>
            </a:lvl4pPr>
            <a:lvl5pPr marL="342900" indent="1625600">
              <a:lnSpc>
                <a:spcPct val="100000"/>
              </a:lnSpc>
              <a:buClrTx/>
              <a:buSzTx/>
              <a:buFontTx/>
              <a:buNone/>
              <a:defRPr sz="2100">
                <a:solidFill>
                  <a:srgbClr val="FFFFFF"/>
                </a:solidFill>
                <a:latin typeface="Open Sans"/>
                <a:ea typeface="Open Sans"/>
                <a:cs typeface="Open Sans"/>
                <a:sym typeface="Open Sans"/>
              </a:defRPr>
            </a:lvl5pPr>
          </a:lstStyle>
          <a:p>
            <a:pPr/>
            <a:r>
              <a:t>Body Level One</a:t>
            </a:r>
          </a:p>
          <a:p>
            <a:pPr lvl="1"/>
            <a:r>
              <a:t>Body Level Two</a:t>
            </a:r>
          </a:p>
          <a:p>
            <a:pPr lvl="2"/>
            <a:r>
              <a:t>Body Level Three</a:t>
            </a:r>
          </a:p>
          <a:p>
            <a:pPr lvl="3"/>
            <a:r>
              <a:t>Body Level Four</a:t>
            </a:r>
          </a:p>
          <a:p>
            <a:pPr lvl="4"/>
            <a:r>
              <a:t>Body Level Five</a:t>
            </a:r>
          </a:p>
        </p:txBody>
      </p:sp>
      <p:pic>
        <p:nvPicPr>
          <p:cNvPr id="127" name="Google Shape;62;p15" descr="Google Shape;62;p15"/>
          <p:cNvPicPr>
            <a:picLocks noChangeAspect="1"/>
          </p:cNvPicPr>
          <p:nvPr/>
        </p:nvPicPr>
        <p:blipFill>
          <a:blip r:embed="rId2">
            <a:extLst/>
          </a:blip>
          <a:stretch>
            <a:fillRect/>
          </a:stretch>
        </p:blipFill>
        <p:spPr>
          <a:xfrm>
            <a:off x="232150" y="5356052"/>
            <a:ext cx="1019775" cy="250126"/>
          </a:xfrm>
          <a:prstGeom prst="rect">
            <a:avLst/>
          </a:prstGeom>
          <a:ln w="12700">
            <a:miter lim="400000"/>
          </a:ln>
        </p:spPr>
      </p:pic>
      <p:sp>
        <p:nvSpPr>
          <p:cNvPr id="128" name="Slide Number"/>
          <p:cNvSpPr txBox="1"/>
          <p:nvPr>
            <p:ph type="sldNum" sz="quarter" idx="2"/>
          </p:nvPr>
        </p:nvSpPr>
        <p:spPr>
          <a:xfrm>
            <a:off x="8463871" y="5277611"/>
            <a:ext cx="336813" cy="335251"/>
          </a:xfrm>
          <a:prstGeom prst="rect">
            <a:avLst/>
          </a:prstGeom>
        </p:spPr>
        <p:txBody>
          <a:bodyPr anchor="t"/>
          <a:lstStyle>
            <a:lvl1pPr>
              <a:defRPr>
                <a:solidFill>
                  <a:srgbClr val="FFFFFF"/>
                </a:solidFill>
                <a:latin typeface="Open Sans"/>
                <a:ea typeface="Open Sans"/>
                <a:cs typeface="Open Sans"/>
                <a:sym typeface="Open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BODY_2_1">
    <p:spTree>
      <p:nvGrpSpPr>
        <p:cNvPr id="1" name=""/>
        <p:cNvGrpSpPr/>
        <p:nvPr/>
      </p:nvGrpSpPr>
      <p:grpSpPr>
        <a:xfrm>
          <a:off x="0" y="0"/>
          <a:ext cx="0" cy="0"/>
          <a:chOff x="0" y="0"/>
          <a:chExt cx="0" cy="0"/>
        </a:xfrm>
      </p:grpSpPr>
      <p:sp>
        <p:nvSpPr>
          <p:cNvPr id="135" name="Title Text"/>
          <p:cNvSpPr txBox="1"/>
          <p:nvPr>
            <p:ph type="title"/>
          </p:nvPr>
        </p:nvSpPr>
        <p:spPr>
          <a:xfrm>
            <a:off x="311699" y="240471"/>
            <a:ext cx="8520602" cy="636302"/>
          </a:xfrm>
          <a:prstGeom prst="rect">
            <a:avLst/>
          </a:prstGeom>
        </p:spPr>
        <p:txBody>
          <a:bodyPr/>
          <a:lstStyle>
            <a:lvl1pPr>
              <a:defRPr b="1">
                <a:solidFill>
                  <a:srgbClr val="FFFFFF"/>
                </a:solidFill>
                <a:latin typeface="Open Sans"/>
                <a:ea typeface="Open Sans"/>
                <a:cs typeface="Open Sans"/>
                <a:sym typeface="Open Sans"/>
              </a:defRPr>
            </a:lvl1pPr>
          </a:lstStyle>
          <a:p>
            <a:pPr/>
            <a:r>
              <a:t>Title Text</a:t>
            </a:r>
          </a:p>
        </p:txBody>
      </p:sp>
      <p:sp>
        <p:nvSpPr>
          <p:cNvPr id="136" name="Google Shape;65;p16"/>
          <p:cNvSpPr/>
          <p:nvPr/>
        </p:nvSpPr>
        <p:spPr>
          <a:xfrm>
            <a:off x="299849" y="5250200"/>
            <a:ext cx="8531702" cy="1"/>
          </a:xfrm>
          <a:prstGeom prst="line">
            <a:avLst/>
          </a:prstGeom>
          <a:ln>
            <a:solidFill>
              <a:srgbClr val="FFFFFF"/>
            </a:solidFill>
          </a:ln>
        </p:spPr>
        <p:txBody>
          <a:bodyPr lIns="0" tIns="0" rIns="0" bIns="0"/>
          <a:lstStyle/>
          <a:p>
            <a:pPr/>
          </a:p>
        </p:txBody>
      </p:sp>
      <p:sp>
        <p:nvSpPr>
          <p:cNvPr id="137" name="Body Level One…"/>
          <p:cNvSpPr txBox="1"/>
          <p:nvPr>
            <p:ph type="body" sz="quarter" idx="1"/>
          </p:nvPr>
        </p:nvSpPr>
        <p:spPr>
          <a:xfrm>
            <a:off x="322799" y="792139"/>
            <a:ext cx="8520602" cy="528601"/>
          </a:xfrm>
          <a:prstGeom prst="rect">
            <a:avLst/>
          </a:prstGeom>
        </p:spPr>
        <p:txBody>
          <a:bodyPr/>
          <a:lstStyle>
            <a:lvl1pPr marL="342900" indent="-228600">
              <a:lnSpc>
                <a:spcPct val="100000"/>
              </a:lnSpc>
              <a:buClrTx/>
              <a:buSzTx/>
              <a:buFontTx/>
              <a:buNone/>
              <a:defRPr sz="2100">
                <a:solidFill>
                  <a:srgbClr val="FFFFFF"/>
                </a:solidFill>
                <a:latin typeface="Open Sans"/>
                <a:ea typeface="Open Sans"/>
                <a:cs typeface="Open Sans"/>
                <a:sym typeface="Open Sans"/>
              </a:defRPr>
            </a:lvl1pPr>
            <a:lvl2pPr marL="342900" indent="254000">
              <a:lnSpc>
                <a:spcPct val="100000"/>
              </a:lnSpc>
              <a:buClrTx/>
              <a:buSzTx/>
              <a:buFontTx/>
              <a:buNone/>
              <a:defRPr sz="2100">
                <a:solidFill>
                  <a:srgbClr val="FFFFFF"/>
                </a:solidFill>
                <a:latin typeface="Open Sans"/>
                <a:ea typeface="Open Sans"/>
                <a:cs typeface="Open Sans"/>
                <a:sym typeface="Open Sans"/>
              </a:defRPr>
            </a:lvl2pPr>
            <a:lvl3pPr marL="342900" indent="711200">
              <a:lnSpc>
                <a:spcPct val="100000"/>
              </a:lnSpc>
              <a:buClrTx/>
              <a:buSzTx/>
              <a:buFontTx/>
              <a:buNone/>
              <a:defRPr sz="2100">
                <a:solidFill>
                  <a:srgbClr val="FFFFFF"/>
                </a:solidFill>
                <a:latin typeface="Open Sans"/>
                <a:ea typeface="Open Sans"/>
                <a:cs typeface="Open Sans"/>
                <a:sym typeface="Open Sans"/>
              </a:defRPr>
            </a:lvl3pPr>
            <a:lvl4pPr marL="342900" indent="1168400">
              <a:lnSpc>
                <a:spcPct val="100000"/>
              </a:lnSpc>
              <a:buClrTx/>
              <a:buSzTx/>
              <a:buFontTx/>
              <a:buNone/>
              <a:defRPr sz="2100">
                <a:solidFill>
                  <a:srgbClr val="FFFFFF"/>
                </a:solidFill>
                <a:latin typeface="Open Sans"/>
                <a:ea typeface="Open Sans"/>
                <a:cs typeface="Open Sans"/>
                <a:sym typeface="Open Sans"/>
              </a:defRPr>
            </a:lvl4pPr>
            <a:lvl5pPr marL="342900" indent="1625600">
              <a:lnSpc>
                <a:spcPct val="100000"/>
              </a:lnSpc>
              <a:buClrTx/>
              <a:buSzTx/>
              <a:buFontTx/>
              <a:buNone/>
              <a:defRPr sz="2100">
                <a:solidFill>
                  <a:srgbClr val="FFFFFF"/>
                </a:solidFill>
                <a:latin typeface="Open Sans"/>
                <a:ea typeface="Open Sans"/>
                <a:cs typeface="Open Sans"/>
                <a:sym typeface="Open Sans"/>
              </a:defRPr>
            </a:lvl5pPr>
          </a:lstStyle>
          <a:p>
            <a:pPr/>
            <a:r>
              <a:t>Body Level One</a:t>
            </a:r>
          </a:p>
          <a:p>
            <a:pPr lvl="1"/>
            <a:r>
              <a:t>Body Level Two</a:t>
            </a:r>
          </a:p>
          <a:p>
            <a:pPr lvl="2"/>
            <a:r>
              <a:t>Body Level Three</a:t>
            </a:r>
          </a:p>
          <a:p>
            <a:pPr lvl="3"/>
            <a:r>
              <a:t>Body Level Four</a:t>
            </a:r>
          </a:p>
          <a:p>
            <a:pPr lvl="4"/>
            <a:r>
              <a:t>Body Level Five</a:t>
            </a:r>
          </a:p>
        </p:txBody>
      </p:sp>
      <p:pic>
        <p:nvPicPr>
          <p:cNvPr id="138" name="Google Shape;68;p16" descr="Google Shape;68;p16"/>
          <p:cNvPicPr>
            <a:picLocks noChangeAspect="1"/>
          </p:cNvPicPr>
          <p:nvPr/>
        </p:nvPicPr>
        <p:blipFill>
          <a:blip r:embed="rId2">
            <a:extLst/>
          </a:blip>
          <a:stretch>
            <a:fillRect/>
          </a:stretch>
        </p:blipFill>
        <p:spPr>
          <a:xfrm>
            <a:off x="232150" y="5356054"/>
            <a:ext cx="1019772" cy="250126"/>
          </a:xfrm>
          <a:prstGeom prst="rect">
            <a:avLst/>
          </a:prstGeom>
          <a:ln w="12700">
            <a:miter lim="400000"/>
          </a:ln>
        </p:spPr>
      </p:pic>
      <p:sp>
        <p:nvSpPr>
          <p:cNvPr id="139" name="Slide Number"/>
          <p:cNvSpPr txBox="1"/>
          <p:nvPr>
            <p:ph type="sldNum" sz="quarter" idx="2"/>
          </p:nvPr>
        </p:nvSpPr>
        <p:spPr>
          <a:xfrm>
            <a:off x="8463871" y="5277611"/>
            <a:ext cx="336813" cy="335251"/>
          </a:xfrm>
          <a:prstGeom prst="rect">
            <a:avLst/>
          </a:prstGeom>
        </p:spPr>
        <p:txBody>
          <a:bodyPr anchor="t"/>
          <a:lstStyle>
            <a:lvl1pPr>
              <a:defRPr>
                <a:solidFill>
                  <a:srgbClr val="FFFFFF"/>
                </a:solidFill>
                <a:latin typeface="Open Sans"/>
                <a:ea typeface="Open Sans"/>
                <a:cs typeface="Open Sans"/>
                <a:sym typeface="Open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146" name="Title Text"/>
          <p:cNvSpPr txBox="1"/>
          <p:nvPr>
            <p:ph type="title"/>
          </p:nvPr>
        </p:nvSpPr>
        <p:spPr>
          <a:xfrm>
            <a:off x="628650" y="304271"/>
            <a:ext cx="7886700" cy="1104601"/>
          </a:xfrm>
          <a:prstGeom prst="rect">
            <a:avLst/>
          </a:prstGeom>
        </p:spPr>
        <p:txBody>
          <a:bodyPr lIns="34275" tIns="34275" rIns="34275" bIns="34275" anchor="ctr"/>
          <a:lstStyle>
            <a:lvl1pPr>
              <a:lnSpc>
                <a:spcPct val="90000"/>
              </a:lnSpc>
              <a:defRPr sz="3300">
                <a:solidFill>
                  <a:srgbClr val="000000"/>
                </a:solidFill>
                <a:latin typeface="Calibri"/>
                <a:ea typeface="Calibri"/>
                <a:cs typeface="Calibri"/>
                <a:sym typeface="Calibri"/>
              </a:defRPr>
            </a:lvl1pPr>
          </a:lstStyle>
          <a:p>
            <a:pPr/>
            <a:r>
              <a:t>Title Text</a:t>
            </a:r>
          </a:p>
        </p:txBody>
      </p:sp>
      <p:sp>
        <p:nvSpPr>
          <p:cNvPr id="147" name="Body Level One…"/>
          <p:cNvSpPr txBox="1"/>
          <p:nvPr>
            <p:ph type="body" idx="1"/>
          </p:nvPr>
        </p:nvSpPr>
        <p:spPr>
          <a:xfrm>
            <a:off x="628650" y="1521354"/>
            <a:ext cx="7886700" cy="3626101"/>
          </a:xfrm>
          <a:prstGeom prst="rect">
            <a:avLst/>
          </a:prstGeom>
        </p:spPr>
        <p:txBody>
          <a:bodyPr lIns="34275" tIns="34275" rIns="34275" bIns="34275"/>
          <a:lstStyle>
            <a:lvl1pPr indent="-361950">
              <a:lnSpc>
                <a:spcPct val="90000"/>
              </a:lnSpc>
              <a:spcBef>
                <a:spcPts val="800"/>
              </a:spcBef>
              <a:buClr>
                <a:srgbClr val="000000"/>
              </a:buClr>
              <a:buSzPts val="2100"/>
              <a:buChar char="•"/>
              <a:defRPr sz="2100">
                <a:solidFill>
                  <a:srgbClr val="000000"/>
                </a:solidFill>
                <a:latin typeface="Calibri"/>
                <a:ea typeface="Calibri"/>
                <a:cs typeface="Calibri"/>
                <a:sym typeface="Calibri"/>
              </a:defRPr>
            </a:lvl1pPr>
            <a:lvl2pPr marL="914400" indent="-361950">
              <a:lnSpc>
                <a:spcPct val="90000"/>
              </a:lnSpc>
              <a:spcBef>
                <a:spcPts val="800"/>
              </a:spcBef>
              <a:buClr>
                <a:srgbClr val="000000"/>
              </a:buClr>
              <a:buSzPts val="2100"/>
              <a:buChar char="•"/>
              <a:defRPr sz="2100">
                <a:solidFill>
                  <a:srgbClr val="000000"/>
                </a:solidFill>
                <a:latin typeface="Calibri"/>
                <a:ea typeface="Calibri"/>
                <a:cs typeface="Calibri"/>
                <a:sym typeface="Calibri"/>
              </a:defRPr>
            </a:lvl2pPr>
            <a:lvl3pPr marL="1371600" indent="-361950">
              <a:lnSpc>
                <a:spcPct val="90000"/>
              </a:lnSpc>
              <a:spcBef>
                <a:spcPts val="800"/>
              </a:spcBef>
              <a:buClr>
                <a:srgbClr val="000000"/>
              </a:buClr>
              <a:buSzPts val="2100"/>
              <a:buChar char="•"/>
              <a:defRPr sz="2100">
                <a:solidFill>
                  <a:srgbClr val="000000"/>
                </a:solidFill>
                <a:latin typeface="Calibri"/>
                <a:ea typeface="Calibri"/>
                <a:cs typeface="Calibri"/>
                <a:sym typeface="Calibri"/>
              </a:defRPr>
            </a:lvl3pPr>
            <a:lvl4pPr marL="1828800" indent="-361950">
              <a:lnSpc>
                <a:spcPct val="90000"/>
              </a:lnSpc>
              <a:spcBef>
                <a:spcPts val="800"/>
              </a:spcBef>
              <a:buClr>
                <a:srgbClr val="000000"/>
              </a:buClr>
              <a:buSzPts val="2100"/>
              <a:buChar char="•"/>
              <a:defRPr sz="2100">
                <a:solidFill>
                  <a:srgbClr val="000000"/>
                </a:solidFill>
                <a:latin typeface="Calibri"/>
                <a:ea typeface="Calibri"/>
                <a:cs typeface="Calibri"/>
                <a:sym typeface="Calibri"/>
              </a:defRPr>
            </a:lvl4pPr>
            <a:lvl5pPr marL="2286000" indent="-361950">
              <a:lnSpc>
                <a:spcPct val="90000"/>
              </a:lnSpc>
              <a:spcBef>
                <a:spcPts val="800"/>
              </a:spcBef>
              <a:buClr>
                <a:srgbClr val="000000"/>
              </a:buClr>
              <a:buSzPts val="2100"/>
              <a:buChar char="•"/>
              <a:defRPr sz="2100">
                <a:solidFill>
                  <a:srgbClr val="000000"/>
                </a:solid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48" name="Slide Number"/>
          <p:cNvSpPr txBox="1"/>
          <p:nvPr>
            <p:ph type="sldNum" sz="quarter" idx="2"/>
          </p:nvPr>
        </p:nvSpPr>
        <p:spPr>
          <a:xfrm>
            <a:off x="8306976" y="5344984"/>
            <a:ext cx="208387" cy="208251"/>
          </a:xfrm>
          <a:prstGeom prst="rect">
            <a:avLst/>
          </a:prstGeom>
        </p:spPr>
        <p:txBody>
          <a:bodyPr lIns="34275" tIns="34275" rIns="34275" bIns="34275"/>
          <a:lstStyle>
            <a:lvl1pPr>
              <a:defRPr sz="9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5">
    <p:spTree>
      <p:nvGrpSpPr>
        <p:cNvPr id="1" name=""/>
        <p:cNvGrpSpPr/>
        <p:nvPr/>
      </p:nvGrpSpPr>
      <p:grpSpPr>
        <a:xfrm>
          <a:off x="0" y="0"/>
          <a:ext cx="0" cy="0"/>
          <a:chOff x="0" y="0"/>
          <a:chExt cx="0" cy="0"/>
        </a:xfrm>
      </p:grpSpPr>
      <p:sp>
        <p:nvSpPr>
          <p:cNvPr id="155" name="Title Text"/>
          <p:cNvSpPr txBox="1"/>
          <p:nvPr>
            <p:ph type="title"/>
          </p:nvPr>
        </p:nvSpPr>
        <p:spPr>
          <a:xfrm>
            <a:off x="311708" y="827305"/>
            <a:ext cx="8520601" cy="2280601"/>
          </a:xfrm>
          <a:prstGeom prst="rect">
            <a:avLst/>
          </a:prstGeom>
        </p:spPr>
        <p:txBody>
          <a:bodyPr anchor="b"/>
          <a:lstStyle>
            <a:lvl1pPr algn="ctr">
              <a:defRPr sz="5200"/>
            </a:lvl1pPr>
          </a:lstStyle>
          <a:p>
            <a:pPr/>
            <a:r>
              <a:t>Title Text</a:t>
            </a:r>
          </a:p>
        </p:txBody>
      </p:sp>
      <p:sp>
        <p:nvSpPr>
          <p:cNvPr id="156" name="Body Level One…"/>
          <p:cNvSpPr txBox="1"/>
          <p:nvPr>
            <p:ph type="body" sz="quarter" idx="1"/>
          </p:nvPr>
        </p:nvSpPr>
        <p:spPr>
          <a:xfrm>
            <a:off x="311699" y="3149027"/>
            <a:ext cx="8520602" cy="880801"/>
          </a:xfrm>
          <a:prstGeom prst="rect">
            <a:avLst/>
          </a:prstGeom>
        </p:spPr>
        <p:txBody>
          <a:bodyPr/>
          <a:lstStyle>
            <a:lvl1pPr marL="342900" indent="-228600" algn="ctr">
              <a:lnSpc>
                <a:spcPct val="100000"/>
              </a:lnSpc>
              <a:buClrTx/>
              <a:buSzTx/>
              <a:buFontTx/>
              <a:buNone/>
              <a:defRPr sz="2800"/>
            </a:lvl1pPr>
            <a:lvl2pPr marL="342900" indent="254000" algn="ctr">
              <a:lnSpc>
                <a:spcPct val="100000"/>
              </a:lnSpc>
              <a:buClrTx/>
              <a:buSzTx/>
              <a:buFontTx/>
              <a:buNone/>
              <a:defRPr sz="2800"/>
            </a:lvl2pPr>
            <a:lvl3pPr marL="342900" indent="711200" algn="ctr">
              <a:lnSpc>
                <a:spcPct val="100000"/>
              </a:lnSpc>
              <a:buClrTx/>
              <a:buSzTx/>
              <a:buFontTx/>
              <a:buNone/>
              <a:defRPr sz="2800"/>
            </a:lvl3pPr>
            <a:lvl4pPr marL="342900" indent="1168400" algn="ctr">
              <a:lnSpc>
                <a:spcPct val="100000"/>
              </a:lnSpc>
              <a:buClrTx/>
              <a:buSzTx/>
              <a:buFontTx/>
              <a:buNone/>
              <a:defRPr sz="2800"/>
            </a:lvl4pPr>
            <a:lvl5pPr marL="342900" indent="1625600" algn="ctr">
              <a:lnSpc>
                <a:spcPct val="100000"/>
              </a:lnSpc>
              <a:buClrTx/>
              <a:buSzTx/>
              <a:buFontTx/>
              <a:buNone/>
              <a:defRPr sz="2800"/>
            </a:lvl5pPr>
          </a:lstStyle>
          <a:p>
            <a:pPr/>
            <a:r>
              <a:t>Body Level One</a:t>
            </a:r>
          </a:p>
          <a:p>
            <a:pPr lvl="1"/>
            <a:r>
              <a:t>Body Level Two</a:t>
            </a:r>
          </a:p>
          <a:p>
            <a:pPr lvl="2"/>
            <a:r>
              <a:t>Body Level Three</a:t>
            </a:r>
          </a:p>
          <a:p>
            <a:pPr lvl="3"/>
            <a:r>
              <a:t>Body Level Four</a:t>
            </a:r>
          </a:p>
          <a:p>
            <a:pPr lvl="4"/>
            <a:r>
              <a:t>Body Level Five</a:t>
            </a:r>
          </a:p>
        </p:txBody>
      </p:sp>
      <p:sp>
        <p:nvSpPr>
          <p:cNvPr id="15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BODY_1">
    <p:bg>
      <p:bgPr>
        <a:solidFill>
          <a:srgbClr val="00A4FD"/>
        </a:solidFill>
      </p:bgPr>
    </p:bg>
    <p:spTree>
      <p:nvGrpSpPr>
        <p:cNvPr id="1" name=""/>
        <p:cNvGrpSpPr/>
        <p:nvPr/>
      </p:nvGrpSpPr>
      <p:grpSpPr>
        <a:xfrm>
          <a:off x="0" y="0"/>
          <a:ext cx="0" cy="0"/>
          <a:chOff x="0" y="0"/>
          <a:chExt cx="0" cy="0"/>
        </a:xfrm>
      </p:grpSpPr>
      <p:sp>
        <p:nvSpPr>
          <p:cNvPr id="164" name="Title Text"/>
          <p:cNvSpPr txBox="1"/>
          <p:nvPr>
            <p:ph type="title"/>
          </p:nvPr>
        </p:nvSpPr>
        <p:spPr>
          <a:xfrm>
            <a:off x="311698" y="240471"/>
            <a:ext cx="8520602" cy="636302"/>
          </a:xfrm>
          <a:prstGeom prst="rect">
            <a:avLst/>
          </a:prstGeom>
        </p:spPr>
        <p:txBody>
          <a:bodyPr lIns="83800" tIns="83800" rIns="83800" bIns="83800"/>
          <a:lstStyle>
            <a:lvl1pPr>
              <a:defRPr b="1" sz="2400">
                <a:solidFill>
                  <a:srgbClr val="FFFFFF"/>
                </a:solidFill>
                <a:latin typeface="Open Sans"/>
                <a:ea typeface="Open Sans"/>
                <a:cs typeface="Open Sans"/>
                <a:sym typeface="Open Sans"/>
              </a:defRPr>
            </a:lvl1pPr>
          </a:lstStyle>
          <a:p>
            <a:pPr/>
            <a:r>
              <a:t>Title Text</a:t>
            </a:r>
          </a:p>
        </p:txBody>
      </p:sp>
      <p:sp>
        <p:nvSpPr>
          <p:cNvPr id="165" name="Body Level One…"/>
          <p:cNvSpPr txBox="1"/>
          <p:nvPr>
            <p:ph type="body" idx="1"/>
          </p:nvPr>
        </p:nvSpPr>
        <p:spPr>
          <a:xfrm>
            <a:off x="311698" y="1421471"/>
            <a:ext cx="8520602" cy="3654902"/>
          </a:xfrm>
          <a:prstGeom prst="rect">
            <a:avLst/>
          </a:prstGeom>
        </p:spPr>
        <p:txBody>
          <a:bodyPr lIns="83800" tIns="83800" rIns="83800" bIns="83800"/>
          <a:lstStyle>
            <a:lvl1pPr indent="-323850">
              <a:buClr>
                <a:srgbClr val="FFFFFF"/>
              </a:buClr>
              <a:buSzPts val="1500"/>
              <a:buFont typeface="Helvetica Neue"/>
              <a:defRPr sz="1500">
                <a:solidFill>
                  <a:srgbClr val="FFFFFF"/>
                </a:solidFill>
                <a:latin typeface="Open Sans"/>
                <a:ea typeface="Open Sans"/>
                <a:cs typeface="Open Sans"/>
                <a:sym typeface="Open Sans"/>
              </a:defRPr>
            </a:lvl1pPr>
            <a:lvl2pPr marL="914400" indent="-323850">
              <a:buClr>
                <a:srgbClr val="FFFFFF"/>
              </a:buClr>
              <a:buSzPts val="1500"/>
              <a:buFont typeface="Helvetica Neue"/>
              <a:defRPr sz="1500">
                <a:solidFill>
                  <a:srgbClr val="FFFFFF"/>
                </a:solidFill>
                <a:latin typeface="Open Sans"/>
                <a:ea typeface="Open Sans"/>
                <a:cs typeface="Open Sans"/>
                <a:sym typeface="Open Sans"/>
              </a:defRPr>
            </a:lvl2pPr>
            <a:lvl3pPr marL="1371600" indent="-323850">
              <a:buClr>
                <a:srgbClr val="FFFFFF"/>
              </a:buClr>
              <a:buSzPts val="1500"/>
              <a:buFont typeface="Helvetica Neue"/>
              <a:defRPr sz="1500">
                <a:solidFill>
                  <a:srgbClr val="FFFFFF"/>
                </a:solidFill>
                <a:latin typeface="Open Sans"/>
                <a:ea typeface="Open Sans"/>
                <a:cs typeface="Open Sans"/>
                <a:sym typeface="Open Sans"/>
              </a:defRPr>
            </a:lvl3pPr>
            <a:lvl4pPr marL="1828800" indent="-323850">
              <a:buClr>
                <a:srgbClr val="FFFFFF"/>
              </a:buClr>
              <a:buSzPts val="1500"/>
              <a:buFont typeface="Helvetica Neue"/>
              <a:defRPr sz="1500">
                <a:solidFill>
                  <a:srgbClr val="FFFFFF"/>
                </a:solidFill>
                <a:latin typeface="Open Sans"/>
                <a:ea typeface="Open Sans"/>
                <a:cs typeface="Open Sans"/>
                <a:sym typeface="Open Sans"/>
              </a:defRPr>
            </a:lvl4pPr>
            <a:lvl5pPr marL="2286000" indent="-323850">
              <a:buClr>
                <a:srgbClr val="FFFFFF"/>
              </a:buClr>
              <a:buSzPts val="1500"/>
              <a:buFont typeface="Helvetica Neue"/>
              <a:defRPr sz="1500">
                <a:solidFill>
                  <a:srgbClr val="FFFFFF"/>
                </a:solidFill>
                <a:latin typeface="Open Sans"/>
                <a:ea typeface="Open Sans"/>
                <a:cs typeface="Open Sans"/>
                <a:sym typeface="Open Sans"/>
              </a:defRPr>
            </a:lvl5pPr>
          </a:lstStyle>
          <a:p>
            <a:pPr/>
            <a:r>
              <a:t>Body Level One</a:t>
            </a:r>
          </a:p>
          <a:p>
            <a:pPr lvl="1"/>
            <a:r>
              <a:t>Body Level Two</a:t>
            </a:r>
          </a:p>
          <a:p>
            <a:pPr lvl="2"/>
            <a:r>
              <a:t>Body Level Three</a:t>
            </a:r>
          </a:p>
          <a:p>
            <a:pPr lvl="3"/>
            <a:r>
              <a:t>Body Level Four</a:t>
            </a:r>
          </a:p>
          <a:p>
            <a:pPr lvl="4"/>
            <a:r>
              <a:t>Body Level Five</a:t>
            </a:r>
          </a:p>
        </p:txBody>
      </p:sp>
      <p:sp>
        <p:nvSpPr>
          <p:cNvPr id="166" name="Google Shape;80;p19"/>
          <p:cNvSpPr/>
          <p:nvPr/>
        </p:nvSpPr>
        <p:spPr>
          <a:xfrm>
            <a:off x="299848" y="5250200"/>
            <a:ext cx="8531702" cy="1"/>
          </a:xfrm>
          <a:prstGeom prst="line">
            <a:avLst/>
          </a:prstGeom>
          <a:ln w="12700">
            <a:solidFill>
              <a:srgbClr val="FFFFFF"/>
            </a:solidFill>
          </a:ln>
        </p:spPr>
        <p:txBody>
          <a:bodyPr lIns="0" tIns="0" rIns="0" bIns="0"/>
          <a:lstStyle/>
          <a:p>
            <a:pPr/>
          </a:p>
        </p:txBody>
      </p:sp>
      <p:pic>
        <p:nvPicPr>
          <p:cNvPr id="167" name="Google Shape;81;p19" descr="Google Shape;81;p19"/>
          <p:cNvPicPr>
            <a:picLocks noChangeAspect="1"/>
          </p:cNvPicPr>
          <p:nvPr/>
        </p:nvPicPr>
        <p:blipFill>
          <a:blip r:embed="rId2">
            <a:extLst/>
          </a:blip>
          <a:stretch>
            <a:fillRect/>
          </a:stretch>
        </p:blipFill>
        <p:spPr>
          <a:xfrm>
            <a:off x="232147" y="5356052"/>
            <a:ext cx="764832" cy="187596"/>
          </a:xfrm>
          <a:prstGeom prst="rect">
            <a:avLst/>
          </a:prstGeom>
          <a:ln w="12700">
            <a:miter lim="400000"/>
          </a:ln>
        </p:spPr>
      </p:pic>
      <p:sp>
        <p:nvSpPr>
          <p:cNvPr id="168" name="Slide Number"/>
          <p:cNvSpPr txBox="1"/>
          <p:nvPr>
            <p:ph type="sldNum" sz="quarter" idx="2"/>
          </p:nvPr>
        </p:nvSpPr>
        <p:spPr>
          <a:xfrm>
            <a:off x="8493186" y="5277610"/>
            <a:ext cx="307438" cy="307301"/>
          </a:xfrm>
          <a:prstGeom prst="rect">
            <a:avLst/>
          </a:prstGeom>
        </p:spPr>
        <p:txBody>
          <a:bodyPr lIns="83800" tIns="83800" rIns="83800" bIns="83800" anchor="t"/>
          <a:lstStyle>
            <a:lvl1pPr>
              <a:defRPr sz="900">
                <a:solidFill>
                  <a:srgbClr val="FFFFFF"/>
                </a:solidFill>
                <a:latin typeface="Open Sans"/>
                <a:ea typeface="Open Sans"/>
                <a:cs typeface="Open Sans"/>
                <a:sym typeface="Open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2">
    <p:spTree>
      <p:nvGrpSpPr>
        <p:cNvPr id="1" name=""/>
        <p:cNvGrpSpPr/>
        <p:nvPr/>
      </p:nvGrpSpPr>
      <p:grpSpPr>
        <a:xfrm>
          <a:off x="0" y="0"/>
          <a:ext cx="0" cy="0"/>
          <a:chOff x="0" y="0"/>
          <a:chExt cx="0" cy="0"/>
        </a:xfrm>
      </p:grpSpPr>
      <p:sp>
        <p:nvSpPr>
          <p:cNvPr id="175" name="Title Text"/>
          <p:cNvSpPr txBox="1"/>
          <p:nvPr>
            <p:ph type="title"/>
          </p:nvPr>
        </p:nvSpPr>
        <p:spPr>
          <a:xfrm>
            <a:off x="311708" y="827305"/>
            <a:ext cx="8520601" cy="2280601"/>
          </a:xfrm>
          <a:prstGeom prst="rect">
            <a:avLst/>
          </a:prstGeom>
        </p:spPr>
        <p:txBody>
          <a:bodyPr anchor="b"/>
          <a:lstStyle>
            <a:lvl1pPr algn="ctr">
              <a:defRPr sz="5200"/>
            </a:lvl1pPr>
          </a:lstStyle>
          <a:p>
            <a:pPr/>
            <a:r>
              <a:t>Title Text</a:t>
            </a:r>
          </a:p>
        </p:txBody>
      </p:sp>
      <p:sp>
        <p:nvSpPr>
          <p:cNvPr id="176" name="Body Level One…"/>
          <p:cNvSpPr txBox="1"/>
          <p:nvPr>
            <p:ph type="body" sz="quarter" idx="1"/>
          </p:nvPr>
        </p:nvSpPr>
        <p:spPr>
          <a:xfrm>
            <a:off x="311699" y="3149027"/>
            <a:ext cx="8520602" cy="880801"/>
          </a:xfrm>
          <a:prstGeom prst="rect">
            <a:avLst/>
          </a:prstGeom>
        </p:spPr>
        <p:txBody>
          <a:bodyPr/>
          <a:lstStyle>
            <a:lvl1pPr marL="342900" indent="-228600" algn="ctr">
              <a:lnSpc>
                <a:spcPct val="100000"/>
              </a:lnSpc>
              <a:buClrTx/>
              <a:buSzTx/>
              <a:buFontTx/>
              <a:buNone/>
              <a:defRPr sz="2800"/>
            </a:lvl1pPr>
            <a:lvl2pPr marL="342900" indent="254000" algn="ctr">
              <a:lnSpc>
                <a:spcPct val="100000"/>
              </a:lnSpc>
              <a:buClrTx/>
              <a:buSzTx/>
              <a:buFontTx/>
              <a:buNone/>
              <a:defRPr sz="2800"/>
            </a:lvl2pPr>
            <a:lvl3pPr marL="342900" indent="711200" algn="ctr">
              <a:lnSpc>
                <a:spcPct val="100000"/>
              </a:lnSpc>
              <a:buClrTx/>
              <a:buSzTx/>
              <a:buFontTx/>
              <a:buNone/>
              <a:defRPr sz="2800"/>
            </a:lvl3pPr>
            <a:lvl4pPr marL="342900" indent="1168400" algn="ctr">
              <a:lnSpc>
                <a:spcPct val="100000"/>
              </a:lnSpc>
              <a:buClrTx/>
              <a:buSzTx/>
              <a:buFontTx/>
              <a:buNone/>
              <a:defRPr sz="2800"/>
            </a:lvl4pPr>
            <a:lvl5pPr marL="342900" indent="1625600" algn="ctr">
              <a:lnSpc>
                <a:spcPct val="100000"/>
              </a:lnSpc>
              <a:buClrTx/>
              <a:buSzTx/>
              <a:buFontTx/>
              <a:buNone/>
              <a:defRPr sz="2800"/>
            </a:lvl5pPr>
          </a:lstStyle>
          <a:p>
            <a:pPr/>
            <a:r>
              <a:t>Body Level One</a:t>
            </a:r>
          </a:p>
          <a:p>
            <a:pPr lvl="1"/>
            <a:r>
              <a:t>Body Level Two</a:t>
            </a:r>
          </a:p>
          <a:p>
            <a:pPr lvl="2"/>
            <a:r>
              <a:t>Body Level Three</a:t>
            </a:r>
          </a:p>
          <a:p>
            <a:pPr lvl="3"/>
            <a:r>
              <a:t>Body Level Four</a:t>
            </a:r>
          </a:p>
          <a:p>
            <a:pPr lvl="4"/>
            <a:r>
              <a:t>Body Level Five</a:t>
            </a:r>
          </a:p>
        </p:txBody>
      </p:sp>
      <p:sp>
        <p:nvSpPr>
          <p:cNvPr id="17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_HEADER">
    <p:spTree>
      <p:nvGrpSpPr>
        <p:cNvPr id="1" name=""/>
        <p:cNvGrpSpPr/>
        <p:nvPr/>
      </p:nvGrpSpPr>
      <p:grpSpPr>
        <a:xfrm>
          <a:off x="0" y="0"/>
          <a:ext cx="0" cy="0"/>
          <a:chOff x="0" y="0"/>
          <a:chExt cx="0" cy="0"/>
        </a:xfrm>
      </p:grpSpPr>
      <p:sp>
        <p:nvSpPr>
          <p:cNvPr id="20" name="Title Text"/>
          <p:cNvSpPr txBox="1"/>
          <p:nvPr>
            <p:ph type="title"/>
          </p:nvPr>
        </p:nvSpPr>
        <p:spPr>
          <a:xfrm>
            <a:off x="311699" y="2389833"/>
            <a:ext cx="8520602" cy="935400"/>
          </a:xfrm>
          <a:prstGeom prst="rect">
            <a:avLst/>
          </a:prstGeom>
        </p:spPr>
        <p:txBody>
          <a:bodyPr anchor="ctr"/>
          <a:lstStyle>
            <a:lvl1pPr algn="ctr">
              <a:defRPr sz="3600"/>
            </a:lvl1pPr>
          </a:lstStyle>
          <a:p>
            <a:pPr/>
            <a:r>
              <a:t>Title Text</a:t>
            </a:r>
          </a:p>
        </p:txBody>
      </p:sp>
      <p:sp>
        <p:nvSpPr>
          <p:cNvPr id="2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BODY">
    <p:spTree>
      <p:nvGrpSpPr>
        <p:cNvPr id="1" name=""/>
        <p:cNvGrpSpPr/>
        <p:nvPr/>
      </p:nvGrpSpPr>
      <p:grpSpPr>
        <a:xfrm>
          <a:off x="0" y="0"/>
          <a:ext cx="0" cy="0"/>
          <a:chOff x="0" y="0"/>
          <a:chExt cx="0" cy="0"/>
        </a:xfrm>
      </p:grpSpPr>
      <p:sp>
        <p:nvSpPr>
          <p:cNvPr id="28" name="Title Text"/>
          <p:cNvSpPr txBox="1"/>
          <p:nvPr>
            <p:ph type="title"/>
          </p:nvPr>
        </p:nvSpPr>
        <p:spPr>
          <a:prstGeom prst="rect">
            <a:avLst/>
          </a:prstGeom>
        </p:spPr>
        <p:txBody>
          <a:bodyPr/>
          <a:lstStyle/>
          <a:p>
            <a:pPr/>
            <a:r>
              <a:t>Title Text</a:t>
            </a:r>
          </a:p>
        </p:txBody>
      </p:sp>
      <p:sp>
        <p:nvSpPr>
          <p:cNvPr id="29"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TWO_COLUMNS">
    <p:spTree>
      <p:nvGrpSpPr>
        <p:cNvPr id="1" name=""/>
        <p:cNvGrpSpPr/>
        <p:nvPr/>
      </p:nvGrpSpPr>
      <p:grpSpPr>
        <a:xfrm>
          <a:off x="0" y="0"/>
          <a:ext cx="0" cy="0"/>
          <a:chOff x="0" y="0"/>
          <a:chExt cx="0" cy="0"/>
        </a:xfrm>
      </p:grpSpPr>
      <p:sp>
        <p:nvSpPr>
          <p:cNvPr id="37" name="Title Text"/>
          <p:cNvSpPr txBox="1"/>
          <p:nvPr>
            <p:ph type="title"/>
          </p:nvPr>
        </p:nvSpPr>
        <p:spPr>
          <a:prstGeom prst="rect">
            <a:avLst/>
          </a:prstGeom>
        </p:spPr>
        <p:txBody>
          <a:bodyPr/>
          <a:lstStyle/>
          <a:p>
            <a:pPr/>
            <a:r>
              <a:t>Title Text</a:t>
            </a:r>
          </a:p>
        </p:txBody>
      </p:sp>
      <p:sp>
        <p:nvSpPr>
          <p:cNvPr id="38" name="Body Level One…"/>
          <p:cNvSpPr txBox="1"/>
          <p:nvPr>
            <p:ph type="body" sz="half" idx="1"/>
          </p:nvPr>
        </p:nvSpPr>
        <p:spPr>
          <a:xfrm>
            <a:off x="311699" y="1280528"/>
            <a:ext cx="3999902" cy="3795901"/>
          </a:xfrm>
          <a:prstGeom prst="rect">
            <a:avLst/>
          </a:prstGeom>
        </p:spPr>
        <p:txBody>
          <a:bodyPr/>
          <a:lstStyle>
            <a:lvl1pPr indent="-317500">
              <a:buSzPts val="1400"/>
              <a:defRPr sz="1400"/>
            </a:lvl1pPr>
            <a:lvl2pPr marL="965200" indent="-355600">
              <a:buSzPts val="1400"/>
              <a:defRPr sz="1400"/>
            </a:lvl2pPr>
            <a:lvl3pPr marL="1422400" indent="-355600">
              <a:buSzPts val="1400"/>
              <a:defRPr sz="1400"/>
            </a:lvl3pPr>
            <a:lvl4pPr marL="1879600" indent="-355600">
              <a:buSzPts val="1400"/>
              <a:defRPr sz="1400"/>
            </a:lvl4pPr>
            <a:lvl5pPr marL="2336800" indent="-355600">
              <a:buSzPts val="1400"/>
              <a:defRPr sz="1400"/>
            </a:lvl5pPr>
          </a:lstStyle>
          <a:p>
            <a:pPr/>
            <a:r>
              <a:t>Body Level One</a:t>
            </a:r>
          </a:p>
          <a:p>
            <a:pPr lvl="1"/>
            <a:r>
              <a:t>Body Level Two</a:t>
            </a:r>
          </a:p>
          <a:p>
            <a:pPr lvl="2"/>
            <a:r>
              <a:t>Body Level Three</a:t>
            </a:r>
          </a:p>
          <a:p>
            <a:pPr lvl="3"/>
            <a:r>
              <a:t>Body Level Four</a:t>
            </a:r>
          </a:p>
          <a:p>
            <a:pPr lvl="4"/>
            <a:r>
              <a:t>Body Level Five</a:t>
            </a:r>
          </a:p>
        </p:txBody>
      </p:sp>
      <p:sp>
        <p:nvSpPr>
          <p:cNvPr id="39" name="Google Shape;23;p5"/>
          <p:cNvSpPr txBox="1"/>
          <p:nvPr>
            <p:ph type="body" sz="half" idx="13"/>
          </p:nvPr>
        </p:nvSpPr>
        <p:spPr>
          <a:xfrm>
            <a:off x="4832399" y="1280527"/>
            <a:ext cx="3999902" cy="3795902"/>
          </a:xfrm>
          <a:prstGeom prst="rect">
            <a:avLst/>
          </a:prstGeom>
        </p:spPr>
        <p:txBody>
          <a:bodyPr/>
          <a:lstStyle/>
          <a:p>
            <a:pPr indent="-317500">
              <a:buSzPts val="1400"/>
              <a:defRPr sz="1400"/>
            </a:pP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ONLY">
    <p:spTree>
      <p:nvGrpSpPr>
        <p:cNvPr id="1" name=""/>
        <p:cNvGrpSpPr/>
        <p:nvPr/>
      </p:nvGrpSpPr>
      <p:grpSpPr>
        <a:xfrm>
          <a:off x="0" y="0"/>
          <a:ext cx="0" cy="0"/>
          <a:chOff x="0" y="0"/>
          <a:chExt cx="0" cy="0"/>
        </a:xfrm>
      </p:grpSpPr>
      <p:sp>
        <p:nvSpPr>
          <p:cNvPr id="47" name="Title Text"/>
          <p:cNvSpPr txBox="1"/>
          <p:nvPr>
            <p:ph type="title"/>
          </p:nvPr>
        </p:nvSpPr>
        <p:spPr>
          <a:prstGeom prst="rect">
            <a:avLst/>
          </a:prstGeom>
        </p:spPr>
        <p:txBody>
          <a:bodyPr/>
          <a:lstStyle/>
          <a:p>
            <a:pPr/>
            <a:r>
              <a:t>Title Text</a:t>
            </a:r>
          </a:p>
        </p:txBody>
      </p:sp>
      <p:sp>
        <p:nvSpPr>
          <p:cNvPr id="4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NE_COLUMN_TEXT">
    <p:spTree>
      <p:nvGrpSpPr>
        <p:cNvPr id="1" name=""/>
        <p:cNvGrpSpPr/>
        <p:nvPr/>
      </p:nvGrpSpPr>
      <p:grpSpPr>
        <a:xfrm>
          <a:off x="0" y="0"/>
          <a:ext cx="0" cy="0"/>
          <a:chOff x="0" y="0"/>
          <a:chExt cx="0" cy="0"/>
        </a:xfrm>
      </p:grpSpPr>
      <p:sp>
        <p:nvSpPr>
          <p:cNvPr id="55" name="Title Text"/>
          <p:cNvSpPr txBox="1"/>
          <p:nvPr>
            <p:ph type="title"/>
          </p:nvPr>
        </p:nvSpPr>
        <p:spPr>
          <a:xfrm>
            <a:off x="311699" y="617333"/>
            <a:ext cx="2808001" cy="839701"/>
          </a:xfrm>
          <a:prstGeom prst="rect">
            <a:avLst/>
          </a:prstGeom>
        </p:spPr>
        <p:txBody>
          <a:bodyPr anchor="b"/>
          <a:lstStyle>
            <a:lvl1pPr>
              <a:defRPr sz="2400"/>
            </a:lvl1pPr>
          </a:lstStyle>
          <a:p>
            <a:pPr/>
            <a:r>
              <a:t>Title Text</a:t>
            </a:r>
          </a:p>
        </p:txBody>
      </p:sp>
      <p:sp>
        <p:nvSpPr>
          <p:cNvPr id="56" name="Body Level One…"/>
          <p:cNvSpPr txBox="1"/>
          <p:nvPr>
            <p:ph type="body" sz="quarter" idx="1"/>
          </p:nvPr>
        </p:nvSpPr>
        <p:spPr>
          <a:xfrm>
            <a:off x="311699" y="1544000"/>
            <a:ext cx="2808001" cy="3532800"/>
          </a:xfrm>
          <a:prstGeom prst="rect">
            <a:avLst/>
          </a:prstGeom>
        </p:spPr>
        <p:txBody>
          <a:bodyPr/>
          <a:lstStyle>
            <a:lvl1pPr indent="-304800">
              <a:buSzPts val="1200"/>
              <a:defRPr sz="1200"/>
            </a:lvl1pPr>
            <a:lvl2pPr marL="914400" indent="-304800">
              <a:buSzPts val="1200"/>
              <a:defRPr sz="1200"/>
            </a:lvl2pPr>
            <a:lvl3pPr marL="1371600" indent="-304800">
              <a:buSzPts val="1200"/>
              <a:defRPr sz="1200"/>
            </a:lvl3pPr>
            <a:lvl4pPr marL="1828800" indent="-304800">
              <a:buSzPts val="1200"/>
              <a:defRPr sz="1200"/>
            </a:lvl4pPr>
            <a:lvl5pPr marL="2286000" indent="-304800">
              <a:buSzPts val="1200"/>
              <a:defRPr sz="1200"/>
            </a:lvl5pPr>
          </a:lstStyle>
          <a:p>
            <a:pPr/>
            <a:r>
              <a:t>Body Level One</a:t>
            </a:r>
          </a:p>
          <a:p>
            <a:pPr lvl="1"/>
            <a:r>
              <a:t>Body Level Two</a:t>
            </a:r>
          </a:p>
          <a:p>
            <a:pPr lvl="2"/>
            <a:r>
              <a:t>Body Level Three</a:t>
            </a:r>
          </a:p>
          <a:p>
            <a:pPr lvl="3"/>
            <a:r>
              <a:t>Body Level Four</a:t>
            </a:r>
          </a:p>
          <a:p>
            <a:pPr lvl="4"/>
            <a:r>
              <a:t>Body Level Five</a:t>
            </a:r>
          </a:p>
        </p:txBody>
      </p:sp>
      <p:sp>
        <p:nvSpPr>
          <p:cNvPr id="5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IN_POINT">
    <p:spTree>
      <p:nvGrpSpPr>
        <p:cNvPr id="1" name=""/>
        <p:cNvGrpSpPr/>
        <p:nvPr/>
      </p:nvGrpSpPr>
      <p:grpSpPr>
        <a:xfrm>
          <a:off x="0" y="0"/>
          <a:ext cx="0" cy="0"/>
          <a:chOff x="0" y="0"/>
          <a:chExt cx="0" cy="0"/>
        </a:xfrm>
      </p:grpSpPr>
      <p:sp>
        <p:nvSpPr>
          <p:cNvPr id="64" name="Title Text"/>
          <p:cNvSpPr txBox="1"/>
          <p:nvPr>
            <p:ph type="title"/>
          </p:nvPr>
        </p:nvSpPr>
        <p:spPr>
          <a:xfrm>
            <a:off x="490250" y="500166"/>
            <a:ext cx="6367801" cy="4545302"/>
          </a:xfrm>
          <a:prstGeom prst="rect">
            <a:avLst/>
          </a:prstGeom>
        </p:spPr>
        <p:txBody>
          <a:bodyPr anchor="ctr"/>
          <a:lstStyle>
            <a:lvl1pPr>
              <a:defRPr sz="4800"/>
            </a:lvl1pPr>
          </a:lstStyle>
          <a:p>
            <a:pPr/>
            <a:r>
              <a:t>Title Text</a:t>
            </a:r>
          </a:p>
        </p:txBody>
      </p:sp>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_TITLE_AND_DESCRIPTION">
    <p:spTree>
      <p:nvGrpSpPr>
        <p:cNvPr id="1" name=""/>
        <p:cNvGrpSpPr/>
        <p:nvPr/>
      </p:nvGrpSpPr>
      <p:grpSpPr>
        <a:xfrm>
          <a:off x="0" y="0"/>
          <a:ext cx="0" cy="0"/>
          <a:chOff x="0" y="0"/>
          <a:chExt cx="0" cy="0"/>
        </a:xfrm>
      </p:grpSpPr>
      <p:sp>
        <p:nvSpPr>
          <p:cNvPr id="72" name="Google Shape;36;p9"/>
          <p:cNvSpPr/>
          <p:nvPr/>
        </p:nvSpPr>
        <p:spPr>
          <a:xfrm>
            <a:off x="4572000" y="-139"/>
            <a:ext cx="4572000" cy="5715001"/>
          </a:xfrm>
          <a:prstGeom prst="rect">
            <a:avLst/>
          </a:prstGeom>
          <a:solidFill>
            <a:srgbClr val="F3E6D6"/>
          </a:solidFill>
          <a:ln w="12700">
            <a:miter lim="400000"/>
          </a:ln>
        </p:spPr>
        <p:txBody>
          <a:bodyPr lIns="0" tIns="0" rIns="0" bIns="0" anchor="ctr"/>
          <a:lstStyle/>
          <a:p>
            <a:pPr>
              <a:defRPr>
                <a:solidFill>
                  <a:srgbClr val="000000"/>
                </a:solidFill>
              </a:defRPr>
            </a:pPr>
          </a:p>
        </p:txBody>
      </p:sp>
      <p:sp>
        <p:nvSpPr>
          <p:cNvPr id="73" name="Title Text"/>
          <p:cNvSpPr txBox="1"/>
          <p:nvPr>
            <p:ph type="title"/>
          </p:nvPr>
        </p:nvSpPr>
        <p:spPr>
          <a:xfrm>
            <a:off x="265500" y="1370193"/>
            <a:ext cx="4045200" cy="1647002"/>
          </a:xfrm>
          <a:prstGeom prst="rect">
            <a:avLst/>
          </a:prstGeom>
        </p:spPr>
        <p:txBody>
          <a:bodyPr anchor="b"/>
          <a:lstStyle>
            <a:lvl1pPr algn="ctr">
              <a:defRPr sz="4200"/>
            </a:lvl1pPr>
          </a:lstStyle>
          <a:p>
            <a:pPr/>
            <a:r>
              <a:t>Title Text</a:t>
            </a:r>
          </a:p>
        </p:txBody>
      </p:sp>
      <p:sp>
        <p:nvSpPr>
          <p:cNvPr id="74" name="Body Level One…"/>
          <p:cNvSpPr txBox="1"/>
          <p:nvPr>
            <p:ph type="body" sz="quarter" idx="1"/>
          </p:nvPr>
        </p:nvSpPr>
        <p:spPr>
          <a:xfrm>
            <a:off x="265500" y="3114527"/>
            <a:ext cx="4045200" cy="1372201"/>
          </a:xfrm>
          <a:prstGeom prst="rect">
            <a:avLst/>
          </a:prstGeom>
        </p:spPr>
        <p:txBody>
          <a:bodyPr/>
          <a:lstStyle>
            <a:lvl1pPr marL="342900" indent="-228600" algn="ctr">
              <a:lnSpc>
                <a:spcPct val="100000"/>
              </a:lnSpc>
              <a:buClrTx/>
              <a:buSzTx/>
              <a:buFontTx/>
              <a:buNone/>
              <a:defRPr sz="2100"/>
            </a:lvl1pPr>
            <a:lvl2pPr marL="342900" indent="254000" algn="ctr">
              <a:lnSpc>
                <a:spcPct val="100000"/>
              </a:lnSpc>
              <a:buClrTx/>
              <a:buSzTx/>
              <a:buFontTx/>
              <a:buNone/>
              <a:defRPr sz="2100"/>
            </a:lvl2pPr>
            <a:lvl3pPr marL="342900" indent="711200" algn="ctr">
              <a:lnSpc>
                <a:spcPct val="100000"/>
              </a:lnSpc>
              <a:buClrTx/>
              <a:buSzTx/>
              <a:buFontTx/>
              <a:buNone/>
              <a:defRPr sz="2100"/>
            </a:lvl3pPr>
            <a:lvl4pPr marL="342900" indent="1168400" algn="ctr">
              <a:lnSpc>
                <a:spcPct val="100000"/>
              </a:lnSpc>
              <a:buClrTx/>
              <a:buSzTx/>
              <a:buFontTx/>
              <a:buNone/>
              <a:defRPr sz="2100"/>
            </a:lvl4pPr>
            <a:lvl5pPr marL="342900" indent="1625600" algn="ctr">
              <a:lnSpc>
                <a:spcPct val="100000"/>
              </a:lnSpc>
              <a:buClrTx/>
              <a:buSzTx/>
              <a:buFontTx/>
              <a:buNone/>
              <a:defRPr sz="2100"/>
            </a:lvl5pPr>
          </a:lstStyle>
          <a:p>
            <a:pPr/>
            <a:r>
              <a:t>Body Level One</a:t>
            </a:r>
          </a:p>
          <a:p>
            <a:pPr lvl="1"/>
            <a:r>
              <a:t>Body Level Two</a:t>
            </a:r>
          </a:p>
          <a:p>
            <a:pPr lvl="2"/>
            <a:r>
              <a:t>Body Level Three</a:t>
            </a:r>
          </a:p>
          <a:p>
            <a:pPr lvl="3"/>
            <a:r>
              <a:t>Body Level Four</a:t>
            </a:r>
          </a:p>
          <a:p>
            <a:pPr lvl="4"/>
            <a:r>
              <a:t>Body Level Five</a:t>
            </a:r>
          </a:p>
        </p:txBody>
      </p:sp>
      <p:sp>
        <p:nvSpPr>
          <p:cNvPr id="75" name="Google Shape;39;p9"/>
          <p:cNvSpPr txBox="1"/>
          <p:nvPr>
            <p:ph type="body" sz="half" idx="13"/>
          </p:nvPr>
        </p:nvSpPr>
        <p:spPr>
          <a:xfrm>
            <a:off x="4939500" y="804527"/>
            <a:ext cx="3837000" cy="4105802"/>
          </a:xfrm>
          <a:prstGeom prst="rect">
            <a:avLst/>
          </a:prstGeom>
        </p:spPr>
        <p:txBody>
          <a:bodyPr anchor="ctr"/>
          <a:lstStyle/>
          <a:p>
            <a:pP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APTION_ONLY">
    <p:spTree>
      <p:nvGrpSpPr>
        <p:cNvPr id="1" name=""/>
        <p:cNvGrpSpPr/>
        <p:nvPr/>
      </p:nvGrpSpPr>
      <p:grpSpPr>
        <a:xfrm>
          <a:off x="0" y="0"/>
          <a:ext cx="0" cy="0"/>
          <a:chOff x="0" y="0"/>
          <a:chExt cx="0" cy="0"/>
        </a:xfrm>
      </p:grpSpPr>
      <p:sp>
        <p:nvSpPr>
          <p:cNvPr id="83" name="Body Level One…"/>
          <p:cNvSpPr txBox="1"/>
          <p:nvPr>
            <p:ph type="body" sz="quarter" idx="1"/>
          </p:nvPr>
        </p:nvSpPr>
        <p:spPr>
          <a:xfrm>
            <a:off x="311699" y="4700639"/>
            <a:ext cx="5998802" cy="672301"/>
          </a:xfrm>
          <a:prstGeom prst="rect">
            <a:avLst/>
          </a:prstGeom>
        </p:spPr>
        <p:txBody>
          <a:bodyPr anchor="ctr"/>
          <a:lstStyle>
            <a:lvl1pPr marL="228600" indent="0">
              <a:lnSpc>
                <a:spcPct val="100000"/>
              </a:lnSpc>
              <a:buClrTx/>
              <a:buSzTx/>
              <a:buFontTx/>
              <a:buNone/>
            </a:lvl1pPr>
            <a:lvl2pPr>
              <a:lnSpc>
                <a:spcPct val="100000"/>
              </a:lnSpc>
              <a:buClrTx/>
              <a:buFontTx/>
            </a:lvl2pPr>
            <a:lvl3pPr>
              <a:lnSpc>
                <a:spcPct val="100000"/>
              </a:lnSpc>
              <a:buClrTx/>
              <a:buFontTx/>
            </a:lvl3pPr>
            <a:lvl4pPr>
              <a:lnSpc>
                <a:spcPct val="100000"/>
              </a:lnSpc>
              <a:buClrTx/>
              <a:buFontTx/>
            </a:lvl4pPr>
            <a:lvl5pPr>
              <a:lnSpc>
                <a:spcPct val="100000"/>
              </a:lnSpc>
              <a:buClrTx/>
              <a:buFontTx/>
            </a:lvl5pPr>
          </a:lstStyle>
          <a:p>
            <a:pPr/>
            <a:r>
              <a:t>Body Level One</a:t>
            </a:r>
          </a:p>
          <a:p>
            <a:pPr lvl="1"/>
            <a:r>
              <a:t>Body Level Two</a:t>
            </a:r>
          </a:p>
          <a:p>
            <a:pPr lvl="2"/>
            <a:r>
              <a:t>Body Level Three</a:t>
            </a:r>
          </a:p>
          <a:p>
            <a:pPr lvl="3"/>
            <a:r>
              <a:t>Body Level Four</a:t>
            </a:r>
          </a:p>
          <a:p>
            <a:pPr lvl="4"/>
            <a:r>
              <a:t>Body Level Five</a:t>
            </a: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311699" y="494471"/>
            <a:ext cx="8520602" cy="636302"/>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a:r>
              <a:t>Title Text</a:t>
            </a:r>
          </a:p>
        </p:txBody>
      </p:sp>
      <p:sp>
        <p:nvSpPr>
          <p:cNvPr id="3" name="Body Level One…"/>
          <p:cNvSpPr txBox="1"/>
          <p:nvPr>
            <p:ph type="body" idx="1"/>
          </p:nvPr>
        </p:nvSpPr>
        <p:spPr>
          <a:xfrm>
            <a:off x="311699" y="1280528"/>
            <a:ext cx="8520602" cy="37959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684345" y="5240854"/>
            <a:ext cx="336814" cy="318396"/>
          </a:xfrm>
          <a:prstGeom prst="rect">
            <a:avLst/>
          </a:prstGeom>
          <a:ln w="12700">
            <a:miter lim="400000"/>
          </a:ln>
        </p:spPr>
        <p:txBody>
          <a:bodyPr wrap="none" lIns="91424" tIns="91424" rIns="91424" bIns="91424" anchor="ctr">
            <a:spAutoFit/>
          </a:bodyPr>
          <a:lstStyle>
            <a:lvl1pPr algn="r">
              <a:defRPr sz="1000">
                <a:solidFill>
                  <a:srgbClr val="3E3E3E"/>
                </a:solidFill>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A4FD"/>
          </a:solidFill>
          <a:uFillTx/>
          <a:latin typeface="+mj-lt"/>
          <a:ea typeface="+mj-ea"/>
          <a:cs typeface="+mj-cs"/>
          <a:sym typeface="Arial"/>
        </a:defRPr>
      </a:lvl1pPr>
      <a:lvl2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A4FD"/>
          </a:solidFill>
          <a:uFillTx/>
          <a:latin typeface="+mj-lt"/>
          <a:ea typeface="+mj-ea"/>
          <a:cs typeface="+mj-cs"/>
          <a:sym typeface="Arial"/>
        </a:defRPr>
      </a:lvl2pPr>
      <a:lvl3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A4FD"/>
          </a:solidFill>
          <a:uFillTx/>
          <a:latin typeface="+mj-lt"/>
          <a:ea typeface="+mj-ea"/>
          <a:cs typeface="+mj-cs"/>
          <a:sym typeface="Arial"/>
        </a:defRPr>
      </a:lvl3pPr>
      <a:lvl4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A4FD"/>
          </a:solidFill>
          <a:uFillTx/>
          <a:latin typeface="+mj-lt"/>
          <a:ea typeface="+mj-ea"/>
          <a:cs typeface="+mj-cs"/>
          <a:sym typeface="Arial"/>
        </a:defRPr>
      </a:lvl4pPr>
      <a:lvl5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A4FD"/>
          </a:solidFill>
          <a:uFillTx/>
          <a:latin typeface="+mj-lt"/>
          <a:ea typeface="+mj-ea"/>
          <a:cs typeface="+mj-cs"/>
          <a:sym typeface="Arial"/>
        </a:defRPr>
      </a:lvl5pPr>
      <a:lvl6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A4FD"/>
          </a:solidFill>
          <a:uFillTx/>
          <a:latin typeface="+mj-lt"/>
          <a:ea typeface="+mj-ea"/>
          <a:cs typeface="+mj-cs"/>
          <a:sym typeface="Arial"/>
        </a:defRPr>
      </a:lvl6pPr>
      <a:lvl7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A4FD"/>
          </a:solidFill>
          <a:uFillTx/>
          <a:latin typeface="+mj-lt"/>
          <a:ea typeface="+mj-ea"/>
          <a:cs typeface="+mj-cs"/>
          <a:sym typeface="Arial"/>
        </a:defRPr>
      </a:lvl7pPr>
      <a:lvl8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A4FD"/>
          </a:solidFill>
          <a:uFillTx/>
          <a:latin typeface="+mj-lt"/>
          <a:ea typeface="+mj-ea"/>
          <a:cs typeface="+mj-cs"/>
          <a:sym typeface="Arial"/>
        </a:defRPr>
      </a:lvl8pPr>
      <a:lvl9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A4FD"/>
          </a:solidFill>
          <a:uFillTx/>
          <a:latin typeface="+mj-lt"/>
          <a:ea typeface="+mj-ea"/>
          <a:cs typeface="+mj-cs"/>
          <a:sym typeface="Arial"/>
        </a:defRPr>
      </a:lvl9pPr>
    </p:titleStyle>
    <p:bodyStyle>
      <a:lvl1pPr marL="457200" marR="0" indent="-342900" algn="l" defTabSz="914400" rtl="0" latinLnBrk="0">
        <a:lnSpc>
          <a:spcPct val="115000"/>
        </a:lnSpc>
        <a:spcBef>
          <a:spcPts val="0"/>
        </a:spcBef>
        <a:spcAft>
          <a:spcPts val="0"/>
        </a:spcAft>
        <a:buClr>
          <a:srgbClr val="3E3E3E"/>
        </a:buClr>
        <a:buSzPts val="1800"/>
        <a:buFont typeface="Arial"/>
        <a:buChar char="●"/>
        <a:tabLst/>
        <a:defRPr b="0" baseline="0" cap="none" i="0" spc="0" strike="noStrike" sz="1800" u="none">
          <a:solidFill>
            <a:srgbClr val="3E3E3E"/>
          </a:solidFill>
          <a:uFillTx/>
          <a:latin typeface="+mj-lt"/>
          <a:ea typeface="+mj-ea"/>
          <a:cs typeface="+mj-cs"/>
          <a:sym typeface="Arial"/>
        </a:defRPr>
      </a:lvl1pPr>
      <a:lvl2pPr marL="1005114" marR="0" indent="-408214" algn="l" defTabSz="914400" rtl="0" latinLnBrk="0">
        <a:lnSpc>
          <a:spcPct val="115000"/>
        </a:lnSpc>
        <a:spcBef>
          <a:spcPts val="0"/>
        </a:spcBef>
        <a:spcAft>
          <a:spcPts val="0"/>
        </a:spcAft>
        <a:buClr>
          <a:srgbClr val="3E3E3E"/>
        </a:buClr>
        <a:buSzPts val="1800"/>
        <a:buFont typeface="Arial"/>
        <a:buChar char="○"/>
        <a:tabLst/>
        <a:defRPr b="0" baseline="0" cap="none" i="0" spc="0" strike="noStrike" sz="1800" u="none">
          <a:solidFill>
            <a:srgbClr val="3E3E3E"/>
          </a:solidFill>
          <a:uFillTx/>
          <a:latin typeface="+mj-lt"/>
          <a:ea typeface="+mj-ea"/>
          <a:cs typeface="+mj-cs"/>
          <a:sym typeface="Arial"/>
        </a:defRPr>
      </a:lvl2pPr>
      <a:lvl3pPr marL="1462314" marR="0" indent="-408214" algn="l" defTabSz="914400" rtl="0" latinLnBrk="0">
        <a:lnSpc>
          <a:spcPct val="115000"/>
        </a:lnSpc>
        <a:spcBef>
          <a:spcPts val="0"/>
        </a:spcBef>
        <a:spcAft>
          <a:spcPts val="0"/>
        </a:spcAft>
        <a:buClr>
          <a:srgbClr val="3E3E3E"/>
        </a:buClr>
        <a:buSzPts val="1800"/>
        <a:buFont typeface="Arial"/>
        <a:buChar char="■"/>
        <a:tabLst/>
        <a:defRPr b="0" baseline="0" cap="none" i="0" spc="0" strike="noStrike" sz="1800" u="none">
          <a:solidFill>
            <a:srgbClr val="3E3E3E"/>
          </a:solidFill>
          <a:uFillTx/>
          <a:latin typeface="+mj-lt"/>
          <a:ea typeface="+mj-ea"/>
          <a:cs typeface="+mj-cs"/>
          <a:sym typeface="Arial"/>
        </a:defRPr>
      </a:lvl3pPr>
      <a:lvl4pPr marL="1919514" marR="0" indent="-408214" algn="l" defTabSz="914400" rtl="0" latinLnBrk="0">
        <a:lnSpc>
          <a:spcPct val="115000"/>
        </a:lnSpc>
        <a:spcBef>
          <a:spcPts val="0"/>
        </a:spcBef>
        <a:spcAft>
          <a:spcPts val="0"/>
        </a:spcAft>
        <a:buClr>
          <a:srgbClr val="3E3E3E"/>
        </a:buClr>
        <a:buSzPts val="1800"/>
        <a:buFont typeface="Arial"/>
        <a:buChar char="●"/>
        <a:tabLst/>
        <a:defRPr b="0" baseline="0" cap="none" i="0" spc="0" strike="noStrike" sz="1800" u="none">
          <a:solidFill>
            <a:srgbClr val="3E3E3E"/>
          </a:solidFill>
          <a:uFillTx/>
          <a:latin typeface="+mj-lt"/>
          <a:ea typeface="+mj-ea"/>
          <a:cs typeface="+mj-cs"/>
          <a:sym typeface="Arial"/>
        </a:defRPr>
      </a:lvl4pPr>
      <a:lvl5pPr marL="2376714" marR="0" indent="-408214" algn="l" defTabSz="914400" rtl="0" latinLnBrk="0">
        <a:lnSpc>
          <a:spcPct val="115000"/>
        </a:lnSpc>
        <a:spcBef>
          <a:spcPts val="0"/>
        </a:spcBef>
        <a:spcAft>
          <a:spcPts val="0"/>
        </a:spcAft>
        <a:buClr>
          <a:srgbClr val="3E3E3E"/>
        </a:buClr>
        <a:buSzPts val="1800"/>
        <a:buFont typeface="Arial"/>
        <a:buChar char="○"/>
        <a:tabLst/>
        <a:defRPr b="0" baseline="0" cap="none" i="0" spc="0" strike="noStrike" sz="1800" u="none">
          <a:solidFill>
            <a:srgbClr val="3E3E3E"/>
          </a:solidFill>
          <a:uFillTx/>
          <a:latin typeface="+mj-lt"/>
          <a:ea typeface="+mj-ea"/>
          <a:cs typeface="+mj-cs"/>
          <a:sym typeface="Arial"/>
        </a:defRPr>
      </a:lvl5pPr>
      <a:lvl6pPr marL="2833914" marR="0" indent="-408214" algn="l" defTabSz="914400" rtl="0" latinLnBrk="0">
        <a:lnSpc>
          <a:spcPct val="115000"/>
        </a:lnSpc>
        <a:spcBef>
          <a:spcPts val="0"/>
        </a:spcBef>
        <a:spcAft>
          <a:spcPts val="0"/>
        </a:spcAft>
        <a:buClr>
          <a:srgbClr val="3E3E3E"/>
        </a:buClr>
        <a:buSzPts val="1800"/>
        <a:buFont typeface="Arial"/>
        <a:buChar char="■"/>
        <a:tabLst/>
        <a:defRPr b="0" baseline="0" cap="none" i="0" spc="0" strike="noStrike" sz="1800" u="none">
          <a:solidFill>
            <a:srgbClr val="3E3E3E"/>
          </a:solidFill>
          <a:uFillTx/>
          <a:latin typeface="+mj-lt"/>
          <a:ea typeface="+mj-ea"/>
          <a:cs typeface="+mj-cs"/>
          <a:sym typeface="Arial"/>
        </a:defRPr>
      </a:lvl6pPr>
      <a:lvl7pPr marL="3291114" marR="0" indent="-408214" algn="l" defTabSz="914400" rtl="0" latinLnBrk="0">
        <a:lnSpc>
          <a:spcPct val="115000"/>
        </a:lnSpc>
        <a:spcBef>
          <a:spcPts val="0"/>
        </a:spcBef>
        <a:spcAft>
          <a:spcPts val="0"/>
        </a:spcAft>
        <a:buClr>
          <a:srgbClr val="3E3E3E"/>
        </a:buClr>
        <a:buSzPts val="1800"/>
        <a:buFont typeface="Arial"/>
        <a:buChar char="●"/>
        <a:tabLst/>
        <a:defRPr b="0" baseline="0" cap="none" i="0" spc="0" strike="noStrike" sz="1800" u="none">
          <a:solidFill>
            <a:srgbClr val="3E3E3E"/>
          </a:solidFill>
          <a:uFillTx/>
          <a:latin typeface="+mj-lt"/>
          <a:ea typeface="+mj-ea"/>
          <a:cs typeface="+mj-cs"/>
          <a:sym typeface="Arial"/>
        </a:defRPr>
      </a:lvl7pPr>
      <a:lvl8pPr marL="3748314" marR="0" indent="-408214" algn="l" defTabSz="914400" rtl="0" latinLnBrk="0">
        <a:lnSpc>
          <a:spcPct val="115000"/>
        </a:lnSpc>
        <a:spcBef>
          <a:spcPts val="0"/>
        </a:spcBef>
        <a:spcAft>
          <a:spcPts val="0"/>
        </a:spcAft>
        <a:buClr>
          <a:srgbClr val="3E3E3E"/>
        </a:buClr>
        <a:buSzPts val="1800"/>
        <a:buFont typeface="Arial"/>
        <a:buChar char="○"/>
        <a:tabLst/>
        <a:defRPr b="0" baseline="0" cap="none" i="0" spc="0" strike="noStrike" sz="1800" u="none">
          <a:solidFill>
            <a:srgbClr val="3E3E3E"/>
          </a:solidFill>
          <a:uFillTx/>
          <a:latin typeface="+mj-lt"/>
          <a:ea typeface="+mj-ea"/>
          <a:cs typeface="+mj-cs"/>
          <a:sym typeface="Arial"/>
        </a:defRPr>
      </a:lvl8pPr>
      <a:lvl9pPr marL="4205514" marR="0" indent="-408214" algn="l" defTabSz="914400" rtl="0" latinLnBrk="0">
        <a:lnSpc>
          <a:spcPct val="115000"/>
        </a:lnSpc>
        <a:spcBef>
          <a:spcPts val="0"/>
        </a:spcBef>
        <a:spcAft>
          <a:spcPts val="0"/>
        </a:spcAft>
        <a:buClr>
          <a:srgbClr val="3E3E3E"/>
        </a:buClr>
        <a:buSzPts val="1800"/>
        <a:buFont typeface="Arial"/>
        <a:buChar char="■"/>
        <a:tabLst/>
        <a:defRPr b="0" baseline="0" cap="none" i="0" spc="0" strike="noStrike" sz="1800" u="none">
          <a:solidFill>
            <a:srgbClr val="3E3E3E"/>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86" name="Google Shape;107;p22" descr="Google Shape;107;p22"/>
          <p:cNvPicPr>
            <a:picLocks noChangeAspect="1"/>
          </p:cNvPicPr>
          <p:nvPr/>
        </p:nvPicPr>
        <p:blipFill>
          <a:blip r:embed="rId2">
            <a:extLst/>
          </a:blip>
          <a:stretch>
            <a:fillRect/>
          </a:stretch>
        </p:blipFill>
        <p:spPr>
          <a:xfrm>
            <a:off x="228600" y="567267"/>
            <a:ext cx="8726024" cy="4838699"/>
          </a:xfrm>
          <a:prstGeom prst="rect">
            <a:avLst/>
          </a:prstGeom>
          <a:ln w="12700">
            <a:miter lim="400000"/>
          </a:ln>
        </p:spPr>
      </p:pic>
      <p:sp>
        <p:nvSpPr>
          <p:cNvPr id="187" name="Google Shape;108;p22"/>
          <p:cNvSpPr txBox="1"/>
          <p:nvPr/>
        </p:nvSpPr>
        <p:spPr>
          <a:xfrm>
            <a:off x="3733050" y="715048"/>
            <a:ext cx="1710601" cy="32308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defRPr b="1" sz="800">
                <a:solidFill>
                  <a:srgbClr val="000000"/>
                </a:solidFill>
                <a:latin typeface="Open Sans"/>
                <a:ea typeface="Open Sans"/>
                <a:cs typeface="Open Sans"/>
                <a:sym typeface="Open Sans"/>
              </a:defRPr>
            </a:pPr>
            <a:r>
              <a:t>Kommunikationsziele</a:t>
            </a:r>
          </a:p>
          <a:p>
            <a:pPr>
              <a:defRPr>
                <a:solidFill>
                  <a:srgbClr val="000000"/>
                </a:solidFill>
              </a:defRPr>
            </a:pPr>
            <a:endParaRPr b="1" sz="800">
              <a:latin typeface="Open Sans"/>
              <a:ea typeface="Open Sans"/>
              <a:cs typeface="Open Sans"/>
              <a:sym typeface="Open Sans"/>
            </a:endParaRPr>
          </a:p>
          <a:p>
            <a:pPr>
              <a:defRPr sz="800">
                <a:solidFill>
                  <a:srgbClr val="000000"/>
                </a:solidFill>
                <a:latin typeface="Open Sans"/>
                <a:ea typeface="Open Sans"/>
                <a:cs typeface="Open Sans"/>
                <a:sym typeface="Open Sans"/>
              </a:defRPr>
            </a:pPr>
            <a:r>
              <a:t>Was sind die Hauptziele der internen Kommunikationsaktivitäten? Was sollen die Mitarbeiter anders tun/sagen/fühlen?</a:t>
            </a:r>
          </a:p>
          <a:p>
            <a:pPr>
              <a:spcBef>
                <a:spcPts val="1000"/>
              </a:spcBef>
              <a:defRPr i="1" sz="800">
                <a:solidFill>
                  <a:srgbClr val="B7B7B7"/>
                </a:solidFill>
                <a:latin typeface="Open Sans"/>
                <a:ea typeface="Open Sans"/>
                <a:cs typeface="Open Sans"/>
                <a:sym typeface="Open Sans"/>
              </a:defRPr>
            </a:pPr>
            <a:r>
              <a:t>Beispiel: </a:t>
            </a:r>
          </a:p>
          <a:p>
            <a:pPr>
              <a:defRPr i="1" sz="800">
                <a:solidFill>
                  <a:srgbClr val="B7B7B7"/>
                </a:solidFill>
                <a:latin typeface="Open Sans"/>
                <a:ea typeface="Open Sans"/>
                <a:cs typeface="Open Sans"/>
                <a:sym typeface="Open Sans"/>
              </a:defRPr>
            </a:pPr>
            <a:r>
              <a:t>Aktuelle Situation und Planung ist komplett transparent</a:t>
            </a:r>
          </a:p>
          <a:p>
            <a:pPr>
              <a:defRPr>
                <a:solidFill>
                  <a:srgbClr val="000000"/>
                </a:solidFill>
              </a:defRPr>
            </a:pPr>
            <a:endParaRPr i="1" sz="800">
              <a:solidFill>
                <a:srgbClr val="B7B7B7"/>
              </a:solidFill>
              <a:latin typeface="Open Sans"/>
              <a:ea typeface="Open Sans"/>
              <a:cs typeface="Open Sans"/>
              <a:sym typeface="Open Sans"/>
            </a:endParaRPr>
          </a:p>
          <a:p>
            <a:pPr>
              <a:defRPr i="1" sz="800">
                <a:solidFill>
                  <a:srgbClr val="B7B7B7"/>
                </a:solidFill>
                <a:latin typeface="Open Sans"/>
                <a:ea typeface="Open Sans"/>
                <a:cs typeface="Open Sans"/>
                <a:sym typeface="Open Sans"/>
              </a:defRPr>
            </a:pPr>
            <a:r>
              <a:t>Mitarbeiter fühlen sich in ihrer Arbeitsumgebung sicher.</a:t>
            </a:r>
          </a:p>
          <a:p>
            <a:pPr>
              <a:defRPr>
                <a:solidFill>
                  <a:srgbClr val="000000"/>
                </a:solidFill>
              </a:defRPr>
            </a:pPr>
            <a:endParaRPr i="1" sz="800">
              <a:solidFill>
                <a:srgbClr val="B7B7B7"/>
              </a:solidFill>
              <a:latin typeface="Open Sans"/>
              <a:ea typeface="Open Sans"/>
              <a:cs typeface="Open Sans"/>
              <a:sym typeface="Open Sans"/>
            </a:endParaRPr>
          </a:p>
          <a:p>
            <a:pPr>
              <a:defRPr i="1" sz="800">
                <a:solidFill>
                  <a:srgbClr val="B7B7B7"/>
                </a:solidFill>
                <a:latin typeface="Open Sans"/>
                <a:ea typeface="Open Sans"/>
                <a:cs typeface="Open Sans"/>
                <a:sym typeface="Open Sans"/>
              </a:defRPr>
            </a:pPr>
            <a:r>
              <a:t>Leitlinien zu sich ändernden Verantwortlichkeiten und Richtlinien</a:t>
            </a:r>
          </a:p>
          <a:p>
            <a:pPr>
              <a:defRPr>
                <a:solidFill>
                  <a:srgbClr val="000000"/>
                </a:solidFill>
              </a:defRPr>
            </a:pPr>
            <a:endParaRPr i="1" sz="800">
              <a:solidFill>
                <a:srgbClr val="B7B7B7"/>
              </a:solidFill>
              <a:latin typeface="Open Sans"/>
              <a:ea typeface="Open Sans"/>
              <a:cs typeface="Open Sans"/>
              <a:sym typeface="Open Sans"/>
            </a:endParaRPr>
          </a:p>
          <a:p>
            <a:pPr>
              <a:defRPr i="1" sz="800">
                <a:solidFill>
                  <a:srgbClr val="B7B7B7"/>
                </a:solidFill>
                <a:latin typeface="Open Sans"/>
                <a:ea typeface="Open Sans"/>
                <a:cs typeface="Open Sans"/>
                <a:sym typeface="Open Sans"/>
              </a:defRPr>
            </a:pPr>
            <a:r>
              <a:t>Stärkung der Kultur und gemeinsamer Ziele trotz Distanz und Homeoffice</a:t>
            </a:r>
          </a:p>
          <a:p>
            <a:pPr>
              <a:defRPr>
                <a:solidFill>
                  <a:srgbClr val="000000"/>
                </a:solidFill>
              </a:defRPr>
            </a:pPr>
            <a:endParaRPr i="1" sz="800">
              <a:solidFill>
                <a:srgbClr val="B7B7B7"/>
              </a:solidFill>
              <a:latin typeface="Open Sans"/>
              <a:ea typeface="Open Sans"/>
              <a:cs typeface="Open Sans"/>
              <a:sym typeface="Open Sans"/>
            </a:endParaRPr>
          </a:p>
          <a:p>
            <a:pPr>
              <a:defRPr i="1" sz="800">
                <a:solidFill>
                  <a:srgbClr val="B7B7B7"/>
                </a:solidFill>
                <a:latin typeface="Open Sans"/>
                <a:ea typeface="Open Sans"/>
                <a:cs typeface="Open Sans"/>
                <a:sym typeface="Open Sans"/>
              </a:defRPr>
            </a:pPr>
            <a:r>
              <a:t>Fake News stoppen</a:t>
            </a:r>
          </a:p>
        </p:txBody>
      </p:sp>
      <p:sp>
        <p:nvSpPr>
          <p:cNvPr id="188" name="Google Shape;109;p22"/>
          <p:cNvSpPr txBox="1"/>
          <p:nvPr/>
        </p:nvSpPr>
        <p:spPr>
          <a:xfrm>
            <a:off x="7200149" y="715048"/>
            <a:ext cx="1710601" cy="33578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defRPr b="1" sz="800">
                <a:solidFill>
                  <a:srgbClr val="000000"/>
                </a:solidFill>
                <a:latin typeface="Open Sans"/>
                <a:ea typeface="Open Sans"/>
                <a:cs typeface="Open Sans"/>
                <a:sym typeface="Open Sans"/>
              </a:defRPr>
            </a:pPr>
            <a:r>
              <a:t>Zielgruppen + Personas</a:t>
            </a:r>
          </a:p>
          <a:p>
            <a:pPr>
              <a:defRPr>
                <a:solidFill>
                  <a:srgbClr val="000000"/>
                </a:solidFill>
              </a:defRPr>
            </a:pPr>
            <a:endParaRPr b="1" sz="800">
              <a:latin typeface="Open Sans"/>
              <a:ea typeface="Open Sans"/>
              <a:cs typeface="Open Sans"/>
              <a:sym typeface="Open Sans"/>
            </a:endParaRPr>
          </a:p>
          <a:p>
            <a:pPr>
              <a:defRPr sz="800">
                <a:solidFill>
                  <a:srgbClr val="000000"/>
                </a:solidFill>
                <a:latin typeface="Open Sans"/>
                <a:ea typeface="Open Sans"/>
                <a:cs typeface="Open Sans"/>
                <a:sym typeface="Open Sans"/>
              </a:defRPr>
            </a:pPr>
            <a:r>
              <a:t>Wichtige Zielgruppen: Wie unterscheiden sich ihre Bedürfnisse? Welche Momente sind für sie wichtig?</a:t>
            </a:r>
          </a:p>
          <a:p>
            <a:pPr>
              <a:spcBef>
                <a:spcPts val="1000"/>
              </a:spcBef>
              <a:defRPr i="1" sz="800">
                <a:solidFill>
                  <a:srgbClr val="B7B7B7"/>
                </a:solidFill>
                <a:latin typeface="Open Sans"/>
                <a:ea typeface="Open Sans"/>
                <a:cs typeface="Open Sans"/>
                <a:sym typeface="Open Sans"/>
              </a:defRPr>
            </a:pPr>
            <a:r>
              <a:t>Beispiel: </a:t>
            </a:r>
            <a:r>
              <a:rPr u="sng"/>
              <a:t>FabrikarbeiterInnen</a:t>
            </a:r>
            <a:r>
              <a:t> brauchen volles Verständnis für Gesundheits- und Sicherheitsmaßnahmen, sie brauchen eine einfache Möglichkeit, Fragen zu stellen und Vorschläge zur Verbesserung der Verfahren an ihrem Arbeitsplatz zu machen. Ein wichtiger Moment wird die erste Rückkehr an ihren Arbeitsplatz nach der Sperrung sein.</a:t>
            </a:r>
          </a:p>
          <a:p>
            <a:pPr>
              <a:spcBef>
                <a:spcPts val="1000"/>
              </a:spcBef>
              <a:defRPr i="1" sz="800">
                <a:solidFill>
                  <a:srgbClr val="B7B7B7"/>
                </a:solidFill>
                <a:latin typeface="Open Sans"/>
                <a:ea typeface="Open Sans"/>
                <a:cs typeface="Open Sans"/>
                <a:sym typeface="Open Sans"/>
              </a:defRPr>
            </a:pPr>
            <a:r>
              <a:t>Andere Segmente: Mitarbeiter im Homeoffice, Außendienst, Mitarbeiter in Hochrisikobereichen (z.B. Gesundheitswesen)</a:t>
            </a:r>
          </a:p>
        </p:txBody>
      </p:sp>
      <p:sp>
        <p:nvSpPr>
          <p:cNvPr id="189" name="Google Shape;110;p22"/>
          <p:cNvSpPr txBox="1"/>
          <p:nvPr/>
        </p:nvSpPr>
        <p:spPr>
          <a:xfrm>
            <a:off x="5466600" y="715049"/>
            <a:ext cx="1710601" cy="18084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defRPr b="1" sz="800">
                <a:solidFill>
                  <a:srgbClr val="000000"/>
                </a:solidFill>
                <a:latin typeface="Open Sans"/>
                <a:ea typeface="Open Sans"/>
                <a:cs typeface="Open Sans"/>
                <a:sym typeface="Open Sans"/>
              </a:defRPr>
            </a:pPr>
            <a:r>
              <a:t>Kernbotschaften</a:t>
            </a:r>
          </a:p>
          <a:p>
            <a:pPr>
              <a:defRPr>
                <a:solidFill>
                  <a:srgbClr val="000000"/>
                </a:solidFill>
              </a:defRPr>
            </a:pPr>
            <a:endParaRPr b="1" sz="800">
              <a:latin typeface="Open Sans"/>
              <a:ea typeface="Open Sans"/>
              <a:cs typeface="Open Sans"/>
              <a:sym typeface="Open Sans"/>
            </a:endParaRPr>
          </a:p>
          <a:p>
            <a:pPr>
              <a:defRPr sz="800">
                <a:solidFill>
                  <a:srgbClr val="000000"/>
                </a:solidFill>
                <a:latin typeface="Open Sans"/>
                <a:ea typeface="Open Sans"/>
                <a:cs typeface="Open Sans"/>
                <a:sym typeface="Open Sans"/>
              </a:defRPr>
            </a:pPr>
            <a:r>
              <a:t>Was sind die wichtigsten Botschaften für alle Mitarbeiter? Was ist spezifisch für einzelne Segmente und Personen?</a:t>
            </a:r>
          </a:p>
          <a:p>
            <a:pPr>
              <a:spcBef>
                <a:spcPts val="1000"/>
              </a:spcBef>
              <a:defRPr i="1" sz="800">
                <a:solidFill>
                  <a:srgbClr val="B7B7B7"/>
                </a:solidFill>
                <a:latin typeface="Open Sans"/>
                <a:ea typeface="Open Sans"/>
                <a:cs typeface="Open Sans"/>
                <a:sym typeface="Open Sans"/>
              </a:defRPr>
            </a:pPr>
            <a:r>
              <a:t>Beispiel: Wie überwinden wir als Organisation diese Krise und was sind die wichtigsten Prioritäten im Moment?</a:t>
            </a:r>
            <a:endParaRPr sz="700"/>
          </a:p>
        </p:txBody>
      </p:sp>
      <p:sp>
        <p:nvSpPr>
          <p:cNvPr id="190" name="Google Shape;111;p22"/>
          <p:cNvSpPr txBox="1"/>
          <p:nvPr/>
        </p:nvSpPr>
        <p:spPr>
          <a:xfrm>
            <a:off x="5464550" y="2349100"/>
            <a:ext cx="1710601" cy="1706850"/>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defRPr b="1" sz="800">
                <a:solidFill>
                  <a:srgbClr val="000000"/>
                </a:solidFill>
                <a:latin typeface="Open Sans"/>
                <a:ea typeface="Open Sans"/>
                <a:cs typeface="Open Sans"/>
                <a:sym typeface="Open Sans"/>
              </a:defRPr>
            </a:pPr>
            <a:r>
              <a:t>Kommunikationskanäle</a:t>
            </a:r>
          </a:p>
          <a:p>
            <a:pPr>
              <a:defRPr>
                <a:solidFill>
                  <a:srgbClr val="000000"/>
                </a:solidFill>
              </a:defRPr>
            </a:pPr>
            <a:endParaRPr b="1" sz="800">
              <a:latin typeface="Open Sans"/>
              <a:ea typeface="Open Sans"/>
              <a:cs typeface="Open Sans"/>
              <a:sym typeface="Open Sans"/>
            </a:endParaRPr>
          </a:p>
          <a:p>
            <a:pPr>
              <a:defRPr sz="800">
                <a:solidFill>
                  <a:srgbClr val="000000"/>
                </a:solidFill>
                <a:latin typeface="Open Sans"/>
                <a:ea typeface="Open Sans"/>
                <a:cs typeface="Open Sans"/>
                <a:sym typeface="Open Sans"/>
              </a:defRPr>
            </a:pPr>
            <a:r>
              <a:t>Welche Kanäle werden zur Kommunikation mit welchen Zielpersonen genutzt? Wie könnten die Kanäle verbessert werden, um die Kommunikationsziele zu unterstützen?</a:t>
            </a:r>
          </a:p>
          <a:p>
            <a:pPr>
              <a:spcBef>
                <a:spcPts val="1000"/>
              </a:spcBef>
              <a:defRPr i="1" sz="800">
                <a:solidFill>
                  <a:srgbClr val="B7B7B7"/>
                </a:solidFill>
                <a:latin typeface="Open Sans"/>
                <a:ea typeface="Open Sans"/>
                <a:cs typeface="Open Sans"/>
                <a:sym typeface="Open Sans"/>
              </a:defRPr>
            </a:pPr>
            <a:r>
              <a:t>Beispiel: Intranet, Mitarbeiter-App, Screens, etc.</a:t>
            </a:r>
          </a:p>
        </p:txBody>
      </p:sp>
      <p:sp>
        <p:nvSpPr>
          <p:cNvPr id="191" name="Google Shape;112;p22"/>
          <p:cNvSpPr txBox="1"/>
          <p:nvPr/>
        </p:nvSpPr>
        <p:spPr>
          <a:xfrm>
            <a:off x="2009025" y="715044"/>
            <a:ext cx="1710601" cy="17068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defRPr b="1" sz="800">
                <a:solidFill>
                  <a:srgbClr val="000000"/>
                </a:solidFill>
                <a:latin typeface="Open Sans"/>
                <a:ea typeface="Open Sans"/>
                <a:cs typeface="Open Sans"/>
                <a:sym typeface="Open Sans"/>
              </a:defRPr>
            </a:pPr>
            <a:r>
              <a:t>Aktivitäten</a:t>
            </a:r>
          </a:p>
          <a:p>
            <a:pPr>
              <a:defRPr>
                <a:solidFill>
                  <a:srgbClr val="000000"/>
                </a:solidFill>
              </a:defRPr>
            </a:pPr>
            <a:endParaRPr b="1" sz="800">
              <a:latin typeface="Open Sans"/>
              <a:ea typeface="Open Sans"/>
              <a:cs typeface="Open Sans"/>
              <a:sym typeface="Open Sans"/>
            </a:endParaRPr>
          </a:p>
          <a:p>
            <a:pPr>
              <a:defRPr sz="800">
                <a:solidFill>
                  <a:srgbClr val="000000"/>
                </a:solidFill>
                <a:latin typeface="Open Sans"/>
                <a:ea typeface="Open Sans"/>
                <a:cs typeface="Open Sans"/>
                <a:sym typeface="Open Sans"/>
              </a:defRPr>
            </a:pPr>
            <a:r>
              <a:t>Welche Aktivitäten und Kampagnen stehen im Zentrum? Was sollte gestoppt werden? </a:t>
            </a:r>
          </a:p>
          <a:p>
            <a:pPr>
              <a:spcBef>
                <a:spcPts val="1000"/>
              </a:spcBef>
              <a:defRPr i="1" sz="800">
                <a:solidFill>
                  <a:srgbClr val="B7B7B7"/>
                </a:solidFill>
                <a:latin typeface="Open Sans"/>
                <a:ea typeface="Open Sans"/>
                <a:cs typeface="Open Sans"/>
                <a:sym typeface="Open Sans"/>
              </a:defRPr>
            </a:pPr>
            <a:r>
              <a:t>Beispiel: Wöchentliches Statusbriefing, Fragen an den CEO, Dankeschön-Kanal, schneller Feedbackkanal für Gesundheits- und Sicherheitsfragen</a:t>
            </a:r>
          </a:p>
        </p:txBody>
      </p:sp>
      <p:sp>
        <p:nvSpPr>
          <p:cNvPr id="192" name="Google Shape;113;p22"/>
          <p:cNvSpPr txBox="1"/>
          <p:nvPr/>
        </p:nvSpPr>
        <p:spPr>
          <a:xfrm>
            <a:off x="2006962" y="2349096"/>
            <a:ext cx="1710601" cy="18973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defRPr b="1" sz="800">
                <a:solidFill>
                  <a:srgbClr val="000000"/>
                </a:solidFill>
                <a:latin typeface="Open Sans"/>
                <a:ea typeface="Open Sans"/>
                <a:cs typeface="Open Sans"/>
                <a:sym typeface="Open Sans"/>
              </a:defRPr>
            </a:pPr>
            <a:r>
              <a:t>Kommunikationsteam</a:t>
            </a:r>
          </a:p>
          <a:p>
            <a:pPr>
              <a:lnSpc>
                <a:spcPct val="150000"/>
              </a:lnSpc>
              <a:defRPr>
                <a:solidFill>
                  <a:srgbClr val="000000"/>
                </a:solidFill>
              </a:defRPr>
            </a:pPr>
            <a:endParaRPr b="1" sz="800">
              <a:latin typeface="Open Sans"/>
              <a:ea typeface="Open Sans"/>
              <a:cs typeface="Open Sans"/>
              <a:sym typeface="Open Sans"/>
            </a:endParaRPr>
          </a:p>
          <a:p>
            <a:pPr>
              <a:defRPr sz="800">
                <a:solidFill>
                  <a:srgbClr val="000000"/>
                </a:solidFill>
                <a:latin typeface="Open Sans"/>
                <a:ea typeface="Open Sans"/>
                <a:cs typeface="Open Sans"/>
                <a:sym typeface="Open Sans"/>
              </a:defRPr>
            </a:pPr>
            <a:r>
              <a:t>Welche Ressourcen braucht das  Kommunikationsteam? Erweiterung durch externe Hilfe und lokale Inhalts-Owner? </a:t>
            </a:r>
          </a:p>
          <a:p>
            <a:pPr>
              <a:spcBef>
                <a:spcPts val="1000"/>
              </a:spcBef>
              <a:defRPr i="1" sz="800">
                <a:solidFill>
                  <a:srgbClr val="B7B7B7"/>
                </a:solidFill>
                <a:latin typeface="Open Sans"/>
                <a:ea typeface="Open Sans"/>
                <a:cs typeface="Open Sans"/>
                <a:sym typeface="Open Sans"/>
              </a:defRPr>
            </a:pPr>
            <a:r>
              <a:t>Beispiel: Lokale Gemeinschaften von Inhaltseigentümern stärken, da Regeln evtl. regional sehr unterschiedlich sind. </a:t>
            </a:r>
          </a:p>
        </p:txBody>
      </p:sp>
      <p:sp>
        <p:nvSpPr>
          <p:cNvPr id="193" name="Google Shape;114;p22"/>
          <p:cNvSpPr txBox="1"/>
          <p:nvPr/>
        </p:nvSpPr>
        <p:spPr>
          <a:xfrm>
            <a:off x="246899" y="715043"/>
            <a:ext cx="1710602" cy="22148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defRPr b="1" sz="800">
                <a:solidFill>
                  <a:srgbClr val="000000"/>
                </a:solidFill>
                <a:latin typeface="Open Sans"/>
                <a:ea typeface="Open Sans"/>
                <a:cs typeface="Open Sans"/>
                <a:sym typeface="Open Sans"/>
              </a:defRPr>
            </a:pPr>
            <a:r>
              <a:t>Stakeholder</a:t>
            </a:r>
          </a:p>
          <a:p>
            <a:pPr>
              <a:defRPr>
                <a:solidFill>
                  <a:srgbClr val="000000"/>
                </a:solidFill>
              </a:defRPr>
            </a:pPr>
            <a:endParaRPr b="1" sz="800">
              <a:latin typeface="Open Sans"/>
              <a:ea typeface="Open Sans"/>
              <a:cs typeface="Open Sans"/>
              <a:sym typeface="Open Sans"/>
            </a:endParaRPr>
          </a:p>
          <a:p>
            <a:pPr>
              <a:defRPr sz="800">
                <a:solidFill>
                  <a:srgbClr val="000000"/>
                </a:solidFill>
                <a:latin typeface="Open Sans"/>
                <a:ea typeface="Open Sans"/>
                <a:cs typeface="Open Sans"/>
                <a:sym typeface="Open Sans"/>
              </a:defRPr>
            </a:pPr>
            <a:r>
              <a:t>Liste der wichtigsten Interessenvertreter, die einbezogen werden müssen. Wie unterscheiden sich ihre Bedürfnisse? Wer kann einen Beitrag leisten? </a:t>
            </a:r>
          </a:p>
          <a:p>
            <a:pPr>
              <a:spcBef>
                <a:spcPts val="1000"/>
              </a:spcBef>
              <a:defRPr i="1" sz="800">
                <a:solidFill>
                  <a:srgbClr val="B7B7B7"/>
                </a:solidFill>
                <a:latin typeface="Open Sans"/>
                <a:ea typeface="Open Sans"/>
                <a:cs typeface="Open Sans"/>
                <a:sym typeface="Open Sans"/>
              </a:defRPr>
            </a:pPr>
            <a:r>
              <a:t>Beispiel: Tägliche oder wöchentliche Abstimmungen zwischen Kommunikation, HR, Gesundheitsmanagement, Betriebsrat und Management für schnelle Entscheidungsfindung und schnelle Lernzyklen.</a:t>
            </a:r>
          </a:p>
        </p:txBody>
      </p:sp>
      <p:sp>
        <p:nvSpPr>
          <p:cNvPr id="194" name="Google Shape;115;p22"/>
          <p:cNvSpPr txBox="1"/>
          <p:nvPr/>
        </p:nvSpPr>
        <p:spPr>
          <a:xfrm>
            <a:off x="344874" y="4159899"/>
            <a:ext cx="3552902" cy="14528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defRPr b="1" sz="800">
                <a:solidFill>
                  <a:srgbClr val="000000"/>
                </a:solidFill>
                <a:latin typeface="Open Sans"/>
                <a:ea typeface="Open Sans"/>
                <a:cs typeface="Open Sans"/>
                <a:sym typeface="Open Sans"/>
              </a:defRPr>
            </a:pPr>
            <a:r>
              <a:t>Budget</a:t>
            </a:r>
          </a:p>
          <a:p>
            <a:pPr>
              <a:defRPr>
                <a:solidFill>
                  <a:srgbClr val="000000"/>
                </a:solidFill>
              </a:defRPr>
            </a:pPr>
            <a:endParaRPr b="1" sz="800">
              <a:latin typeface="Open Sans"/>
              <a:ea typeface="Open Sans"/>
              <a:cs typeface="Open Sans"/>
              <a:sym typeface="Open Sans"/>
            </a:endParaRPr>
          </a:p>
          <a:p>
            <a:pPr>
              <a:defRPr sz="800">
                <a:solidFill>
                  <a:srgbClr val="000000"/>
                </a:solidFill>
                <a:latin typeface="Open Sans"/>
                <a:ea typeface="Open Sans"/>
                <a:cs typeface="Open Sans"/>
                <a:sym typeface="Open Sans"/>
              </a:defRPr>
            </a:pPr>
            <a:r>
              <a:t>Wie sieht Ihre Kommunikationskostenstruktur aus? Welche Änderungen des Budgets sind erforderlich und warum?   </a:t>
            </a:r>
          </a:p>
          <a:p>
            <a:pPr>
              <a:spcBef>
                <a:spcPts val="1000"/>
              </a:spcBef>
              <a:defRPr i="1" sz="800">
                <a:solidFill>
                  <a:srgbClr val="B7B7B7"/>
                </a:solidFill>
                <a:latin typeface="Open Sans"/>
                <a:ea typeface="Open Sans"/>
                <a:cs typeface="Open Sans"/>
                <a:sym typeface="Open Sans"/>
              </a:defRPr>
            </a:pPr>
            <a:r>
              <a:t>Beispiel: Einsparung von Budget für unkritische Aktivitäten, schnellere Außerbetriebnahme ineffizienter und langsamer Kommunikationskanäle, schnellere Einführung neuer digitaler Kanäle.</a:t>
            </a:r>
          </a:p>
        </p:txBody>
      </p:sp>
      <p:sp>
        <p:nvSpPr>
          <p:cNvPr id="195" name="Google Shape;116;p22"/>
          <p:cNvSpPr txBox="1"/>
          <p:nvPr/>
        </p:nvSpPr>
        <p:spPr>
          <a:xfrm>
            <a:off x="4688275" y="4159918"/>
            <a:ext cx="3255601" cy="14528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defRPr b="1" sz="800">
                <a:solidFill>
                  <a:srgbClr val="000000"/>
                </a:solidFill>
                <a:latin typeface="Open Sans"/>
                <a:ea typeface="Open Sans"/>
                <a:cs typeface="Open Sans"/>
                <a:sym typeface="Open Sans"/>
              </a:defRPr>
            </a:pPr>
            <a:r>
              <a:t>Ergebnisse messen</a:t>
            </a:r>
          </a:p>
          <a:p>
            <a:pPr>
              <a:defRPr>
                <a:solidFill>
                  <a:srgbClr val="000000"/>
                </a:solidFill>
              </a:defRPr>
            </a:pPr>
            <a:endParaRPr b="1" sz="800">
              <a:latin typeface="Open Sans"/>
              <a:ea typeface="Open Sans"/>
              <a:cs typeface="Open Sans"/>
              <a:sym typeface="Open Sans"/>
            </a:endParaRPr>
          </a:p>
          <a:p>
            <a:pPr>
              <a:defRPr sz="800">
                <a:solidFill>
                  <a:srgbClr val="000000"/>
                </a:solidFill>
                <a:latin typeface="Open Sans"/>
                <a:ea typeface="Open Sans"/>
                <a:cs typeface="Open Sans"/>
                <a:sym typeface="Open Sans"/>
              </a:defRPr>
            </a:pPr>
            <a:r>
              <a:t>Wie definieren Sie Erfolg? Was sind Output- und Outcome-Kennzahlen?</a:t>
            </a:r>
          </a:p>
          <a:p>
            <a:pPr>
              <a:spcBef>
                <a:spcPts val="1000"/>
              </a:spcBef>
              <a:defRPr i="1" sz="800">
                <a:solidFill>
                  <a:srgbClr val="B7B7B7"/>
                </a:solidFill>
                <a:latin typeface="Open Sans"/>
                <a:ea typeface="Open Sans"/>
                <a:cs typeface="Open Sans"/>
                <a:sym typeface="Open Sans"/>
              </a:defRPr>
            </a:pPr>
            <a:r>
              <a:t>Beispiel: Output (regelmäßige Aktualisierungen des CEO-Status), Ergebnis (Pulsumfrage zeigt starkes Vertrauen in die Führung, geringe Anzahl von Gesundheits- und Sicherheitsbedenken).</a:t>
            </a:r>
          </a:p>
        </p:txBody>
      </p:sp>
      <p:pic>
        <p:nvPicPr>
          <p:cNvPr id="196" name="Google Shape;117;p22" descr="Google Shape;117;p22"/>
          <p:cNvPicPr>
            <a:picLocks noChangeAspect="1"/>
          </p:cNvPicPr>
          <p:nvPr/>
        </p:nvPicPr>
        <p:blipFill>
          <a:blip r:embed="rId3">
            <a:extLst/>
          </a:blip>
          <a:stretch>
            <a:fillRect/>
          </a:stretch>
        </p:blipFill>
        <p:spPr>
          <a:xfrm>
            <a:off x="7719400" y="243943"/>
            <a:ext cx="999177" cy="260925"/>
          </a:xfrm>
          <a:prstGeom prst="rect">
            <a:avLst/>
          </a:prstGeom>
          <a:ln w="12700">
            <a:miter lim="400000"/>
          </a:ln>
        </p:spPr>
      </p:pic>
      <p:sp>
        <p:nvSpPr>
          <p:cNvPr id="197" name="Google Shape;118;p22"/>
          <p:cNvSpPr txBox="1"/>
          <p:nvPr/>
        </p:nvSpPr>
        <p:spPr>
          <a:xfrm>
            <a:off x="270483" y="163417"/>
            <a:ext cx="6748499" cy="3987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defRPr b="1">
                <a:solidFill>
                  <a:srgbClr val="000000"/>
                </a:solidFill>
                <a:latin typeface="Open Sans"/>
                <a:ea typeface="Open Sans"/>
                <a:cs typeface="Open Sans"/>
                <a:sym typeface="Open Sans"/>
              </a:defRPr>
            </a:lvl1pPr>
          </a:lstStyle>
          <a:p>
            <a:pPr/>
            <a:r>
              <a:t>Vorlage: Der Kommunikationsplan für die ‘Neue Normalität’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Simple Light">
  <a:themeElements>
    <a:clrScheme name="Simple Light">
      <a:dk1>
        <a:srgbClr val="FFFFFF"/>
      </a:dk1>
      <a:lt1>
        <a:srgbClr val="00A4FD"/>
      </a:lt1>
      <a:dk2>
        <a:srgbClr val="A7A7A7"/>
      </a:dk2>
      <a:lt2>
        <a:srgbClr val="535353"/>
      </a:lt2>
      <a:accent1>
        <a:srgbClr val="F7693E"/>
      </a:accent1>
      <a:accent2>
        <a:srgbClr val="49BEAA"/>
      </a:accent2>
      <a:accent3>
        <a:srgbClr val="D0EEFE"/>
      </a:accent3>
      <a:accent4>
        <a:srgbClr val="F9F3EC"/>
      </a:accent4>
      <a:accent5>
        <a:srgbClr val="FFF8D0"/>
      </a:accent5>
      <a:accent6>
        <a:srgbClr val="45BCFD"/>
      </a:accent6>
      <a:hlink>
        <a:srgbClr val="0000FF"/>
      </a:hlink>
      <a:folHlink>
        <a:srgbClr val="FF00FF"/>
      </a:folHlink>
    </a:clrScheme>
    <a:fontScheme name="Simple Light">
      <a:majorFont>
        <a:latin typeface="Arial"/>
        <a:ea typeface="Arial"/>
        <a:cs typeface="Arial"/>
      </a:majorFont>
      <a:minorFont>
        <a:latin typeface="Helvetica"/>
        <a:ea typeface="Helvetica"/>
        <a:cs typeface="Helvetica"/>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DC00"/>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A4FD"/>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A4FD"/>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A7A7A7"/>
      </a:dk2>
      <a:lt2>
        <a:srgbClr val="535353"/>
      </a:lt2>
      <a:accent1>
        <a:srgbClr val="F7693E"/>
      </a:accent1>
      <a:accent2>
        <a:srgbClr val="49BEAA"/>
      </a:accent2>
      <a:accent3>
        <a:srgbClr val="D0EEFE"/>
      </a:accent3>
      <a:accent4>
        <a:srgbClr val="F9F3EC"/>
      </a:accent4>
      <a:accent5>
        <a:srgbClr val="FFF8D0"/>
      </a:accent5>
      <a:accent6>
        <a:srgbClr val="45BCFD"/>
      </a:accent6>
      <a:hlink>
        <a:srgbClr val="0000FF"/>
      </a:hlink>
      <a:folHlink>
        <a:srgbClr val="FF00FF"/>
      </a:folHlink>
    </a:clrScheme>
    <a:fontScheme name="Simple Light">
      <a:majorFont>
        <a:latin typeface="Arial"/>
        <a:ea typeface="Arial"/>
        <a:cs typeface="Arial"/>
      </a:majorFont>
      <a:minorFont>
        <a:latin typeface="Helvetica"/>
        <a:ea typeface="Helvetica"/>
        <a:cs typeface="Helvetica"/>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DC00"/>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A4FD"/>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A4FD"/>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